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51"/>
  </p:notesMasterIdLst>
  <p:sldIdLst>
    <p:sldId id="258" r:id="rId2"/>
    <p:sldId id="260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05" r:id="rId41"/>
    <p:sldId id="308" r:id="rId42"/>
    <p:sldId id="306" r:id="rId43"/>
    <p:sldId id="307" r:id="rId44"/>
    <p:sldId id="309" r:id="rId45"/>
    <p:sldId id="310" r:id="rId46"/>
    <p:sldId id="311" r:id="rId47"/>
    <p:sldId id="312" r:id="rId48"/>
    <p:sldId id="313" r:id="rId49"/>
    <p:sldId id="275" r:id="rId50"/>
  </p:sldIdLst>
  <p:sldSz cx="13004800" cy="9753600"/>
  <p:notesSz cx="6858000" cy="9144000"/>
  <p:defaultTextStyle>
    <a:defPPr>
      <a:defRPr lang="pt-BR"/>
    </a:defPPr>
    <a:lvl1pPr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5pPr>
    <a:lvl6pPr marL="22860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6pPr>
    <a:lvl7pPr marL="27432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7pPr>
    <a:lvl8pPr marL="32004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8pPr>
    <a:lvl9pPr marL="36576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142742-1169-4E2E-B3C4-FF4D77CCD88C}" v="286" dt="2023-09-12T22:11:00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64" y="96"/>
      </p:cViewPr>
      <p:guideLst>
        <p:guide orient="horz" pos="3072"/>
        <p:guide pos="4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60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" userId="2ba31ab3-4af6-46f7-a76b-d6cc5b428f6b" providerId="ADAL" clId="{1ECA1EBF-E2EE-46F3-8772-8E015EEB6447}"/>
    <pc:docChg chg="undo custSel addSld delSld modSld sldOrd">
      <pc:chgData name="IGOR" userId="2ba31ab3-4af6-46f7-a76b-d6cc5b428f6b" providerId="ADAL" clId="{1ECA1EBF-E2EE-46F3-8772-8E015EEB6447}" dt="2023-08-28T23:56:21.571" v="4083" actId="20577"/>
      <pc:docMkLst>
        <pc:docMk/>
      </pc:docMkLst>
      <pc:sldChg chg="modSp mod">
        <pc:chgData name="IGOR" userId="2ba31ab3-4af6-46f7-a76b-d6cc5b428f6b" providerId="ADAL" clId="{1ECA1EBF-E2EE-46F3-8772-8E015EEB6447}" dt="2023-08-28T21:58:17.449" v="242" actId="20577"/>
        <pc:sldMkLst>
          <pc:docMk/>
          <pc:sldMk cId="0" sldId="258"/>
        </pc:sldMkLst>
        <pc:spChg chg="mod">
          <ac:chgData name="IGOR" userId="2ba31ab3-4af6-46f7-a76b-d6cc5b428f6b" providerId="ADAL" clId="{1ECA1EBF-E2EE-46F3-8772-8E015EEB6447}" dt="2023-08-28T21:58:17.449" v="242" actId="20577"/>
          <ac:spMkLst>
            <pc:docMk/>
            <pc:sldMk cId="0" sldId="258"/>
            <ac:spMk id="5124" creationId="{81DC61E1-40BE-E43D-887C-24447212EA9C}"/>
          </ac:spMkLst>
        </pc:spChg>
      </pc:sldChg>
      <pc:sldChg chg="modSp mod">
        <pc:chgData name="IGOR" userId="2ba31ab3-4af6-46f7-a76b-d6cc5b428f6b" providerId="ADAL" clId="{1ECA1EBF-E2EE-46F3-8772-8E015EEB6447}" dt="2023-08-28T23:41:08.807" v="3476" actId="20577"/>
        <pc:sldMkLst>
          <pc:docMk/>
          <pc:sldMk cId="0" sldId="260"/>
        </pc:sldMkLst>
        <pc:spChg chg="mod">
          <ac:chgData name="IGOR" userId="2ba31ab3-4af6-46f7-a76b-d6cc5b428f6b" providerId="ADAL" clId="{1ECA1EBF-E2EE-46F3-8772-8E015EEB6447}" dt="2023-08-28T23:41:08.807" v="3476" actId="20577"/>
          <ac:spMkLst>
            <pc:docMk/>
            <pc:sldMk cId="0" sldId="260"/>
            <ac:spMk id="7173" creationId="{27305109-3859-42A2-87E1-F5A3FF7FF357}"/>
          </ac:spMkLst>
        </pc:spChg>
      </pc:sldChg>
      <pc:sldChg chg="modSp mod">
        <pc:chgData name="IGOR" userId="2ba31ab3-4af6-46f7-a76b-d6cc5b428f6b" providerId="ADAL" clId="{1ECA1EBF-E2EE-46F3-8772-8E015EEB6447}" dt="2023-08-28T22:00:55.712" v="570" actId="20577"/>
        <pc:sldMkLst>
          <pc:docMk/>
          <pc:sldMk cId="3247063181" sldId="276"/>
        </pc:sldMkLst>
        <pc:spChg chg="mod">
          <ac:chgData name="IGOR" userId="2ba31ab3-4af6-46f7-a76b-d6cc5b428f6b" providerId="ADAL" clId="{1ECA1EBF-E2EE-46F3-8772-8E015EEB6447}" dt="2023-08-28T22:00:55.712" v="570" actId="20577"/>
          <ac:spMkLst>
            <pc:docMk/>
            <pc:sldMk cId="3247063181" sldId="276"/>
            <ac:spMk id="7173" creationId="{27305109-3859-42A2-87E1-F5A3FF7FF357}"/>
          </ac:spMkLst>
        </pc:spChg>
      </pc:sldChg>
      <pc:sldChg chg="modSp add del mod">
        <pc:chgData name="IGOR" userId="2ba31ab3-4af6-46f7-a76b-d6cc5b428f6b" providerId="ADAL" clId="{1ECA1EBF-E2EE-46F3-8772-8E015EEB6447}" dt="2023-08-28T23:43:19.161" v="3629" actId="20577"/>
        <pc:sldMkLst>
          <pc:docMk/>
          <pc:sldMk cId="733420767" sldId="277"/>
        </pc:sldMkLst>
        <pc:spChg chg="mod">
          <ac:chgData name="IGOR" userId="2ba31ab3-4af6-46f7-a76b-d6cc5b428f6b" providerId="ADAL" clId="{1ECA1EBF-E2EE-46F3-8772-8E015EEB6447}" dt="2023-08-28T23:43:19.161" v="3629" actId="20577"/>
          <ac:spMkLst>
            <pc:docMk/>
            <pc:sldMk cId="733420767" sldId="277"/>
            <ac:spMk id="7173" creationId="{27305109-3859-42A2-87E1-F5A3FF7FF357}"/>
          </ac:spMkLst>
        </pc:spChg>
      </pc:sldChg>
      <pc:sldChg chg="addSp delSp modSp add mod">
        <pc:chgData name="IGOR" userId="2ba31ab3-4af6-46f7-a76b-d6cc5b428f6b" providerId="ADAL" clId="{1ECA1EBF-E2EE-46F3-8772-8E015EEB6447}" dt="2023-08-28T22:26:35.748" v="2218" actId="1076"/>
        <pc:sldMkLst>
          <pc:docMk/>
          <pc:sldMk cId="1393694029" sldId="278"/>
        </pc:sldMkLst>
        <pc:spChg chg="mod">
          <ac:chgData name="IGOR" userId="2ba31ab3-4af6-46f7-a76b-d6cc5b428f6b" providerId="ADAL" clId="{1ECA1EBF-E2EE-46F3-8772-8E015EEB6447}" dt="2023-08-28T22:26:29.244" v="2217" actId="1076"/>
          <ac:spMkLst>
            <pc:docMk/>
            <pc:sldMk cId="1393694029" sldId="278"/>
            <ac:spMk id="7173" creationId="{27305109-3859-42A2-87E1-F5A3FF7FF357}"/>
          </ac:spMkLst>
        </pc:spChg>
        <pc:picChg chg="add del mod">
          <ac:chgData name="IGOR" userId="2ba31ab3-4af6-46f7-a76b-d6cc5b428f6b" providerId="ADAL" clId="{1ECA1EBF-E2EE-46F3-8772-8E015EEB6447}" dt="2023-08-28T22:04:22.560" v="869" actId="478"/>
          <ac:picMkLst>
            <pc:docMk/>
            <pc:sldMk cId="1393694029" sldId="278"/>
            <ac:picMk id="3" creationId="{44CA3A21-5C46-755B-E91A-C20E34805F6B}"/>
          </ac:picMkLst>
        </pc:picChg>
        <pc:picChg chg="add del mod">
          <ac:chgData name="IGOR" userId="2ba31ab3-4af6-46f7-a76b-d6cc5b428f6b" providerId="ADAL" clId="{1ECA1EBF-E2EE-46F3-8772-8E015EEB6447}" dt="2023-08-28T22:04:33.175" v="873" actId="478"/>
          <ac:picMkLst>
            <pc:docMk/>
            <pc:sldMk cId="1393694029" sldId="278"/>
            <ac:picMk id="5" creationId="{25B5D162-84E5-6980-911A-7094C24A1040}"/>
          </ac:picMkLst>
        </pc:picChg>
        <pc:picChg chg="add mod">
          <ac:chgData name="IGOR" userId="2ba31ab3-4af6-46f7-a76b-d6cc5b428f6b" providerId="ADAL" clId="{1ECA1EBF-E2EE-46F3-8772-8E015EEB6447}" dt="2023-08-28T22:26:35.748" v="2218" actId="1076"/>
          <ac:picMkLst>
            <pc:docMk/>
            <pc:sldMk cId="1393694029" sldId="278"/>
            <ac:picMk id="7" creationId="{7042F79B-F43F-A378-6890-CFB4F6041616}"/>
          </ac:picMkLst>
        </pc:picChg>
      </pc:sldChg>
      <pc:sldChg chg="del">
        <pc:chgData name="IGOR" userId="2ba31ab3-4af6-46f7-a76b-d6cc5b428f6b" providerId="ADAL" clId="{1ECA1EBF-E2EE-46F3-8772-8E015EEB6447}" dt="2023-08-28T21:53:54.836" v="0" actId="47"/>
        <pc:sldMkLst>
          <pc:docMk/>
          <pc:sldMk cId="2631829861" sldId="278"/>
        </pc:sldMkLst>
      </pc:sldChg>
      <pc:sldChg chg="delSp modSp add mod">
        <pc:chgData name="IGOR" userId="2ba31ab3-4af6-46f7-a76b-d6cc5b428f6b" providerId="ADAL" clId="{1ECA1EBF-E2EE-46F3-8772-8E015EEB6447}" dt="2023-08-28T22:07:09.006" v="1348" actId="1076"/>
        <pc:sldMkLst>
          <pc:docMk/>
          <pc:sldMk cId="3104716506" sldId="279"/>
        </pc:sldMkLst>
        <pc:spChg chg="mod">
          <ac:chgData name="IGOR" userId="2ba31ab3-4af6-46f7-a76b-d6cc5b428f6b" providerId="ADAL" clId="{1ECA1EBF-E2EE-46F3-8772-8E015EEB6447}" dt="2023-08-28T22:07:09.006" v="1348" actId="1076"/>
          <ac:spMkLst>
            <pc:docMk/>
            <pc:sldMk cId="3104716506" sldId="279"/>
            <ac:spMk id="7173" creationId="{27305109-3859-42A2-87E1-F5A3FF7FF357}"/>
          </ac:spMkLst>
        </pc:spChg>
        <pc:picChg chg="del">
          <ac:chgData name="IGOR" userId="2ba31ab3-4af6-46f7-a76b-d6cc5b428f6b" providerId="ADAL" clId="{1ECA1EBF-E2EE-46F3-8772-8E015EEB6447}" dt="2023-08-28T22:05:19.279" v="926" actId="478"/>
          <ac:picMkLst>
            <pc:docMk/>
            <pc:sldMk cId="3104716506" sldId="279"/>
            <ac:picMk id="7" creationId="{7042F79B-F43F-A378-6890-CFB4F6041616}"/>
          </ac:picMkLst>
        </pc:picChg>
      </pc:sldChg>
      <pc:sldChg chg="modSp add mod">
        <pc:chgData name="IGOR" userId="2ba31ab3-4af6-46f7-a76b-d6cc5b428f6b" providerId="ADAL" clId="{1ECA1EBF-E2EE-46F3-8772-8E015EEB6447}" dt="2023-08-28T22:07:59.079" v="1475" actId="1076"/>
        <pc:sldMkLst>
          <pc:docMk/>
          <pc:sldMk cId="381176799" sldId="280"/>
        </pc:sldMkLst>
        <pc:spChg chg="mod">
          <ac:chgData name="IGOR" userId="2ba31ab3-4af6-46f7-a76b-d6cc5b428f6b" providerId="ADAL" clId="{1ECA1EBF-E2EE-46F3-8772-8E015EEB6447}" dt="2023-08-28T22:07:59.079" v="1475" actId="1076"/>
          <ac:spMkLst>
            <pc:docMk/>
            <pc:sldMk cId="381176799" sldId="280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3:55.002" v="1" actId="47"/>
        <pc:sldMkLst>
          <pc:docMk/>
          <pc:sldMk cId="3967690135" sldId="280"/>
        </pc:sldMkLst>
      </pc:sldChg>
      <pc:sldChg chg="modSp add mod">
        <pc:chgData name="IGOR" userId="2ba31ab3-4af6-46f7-a76b-d6cc5b428f6b" providerId="ADAL" clId="{1ECA1EBF-E2EE-46F3-8772-8E015EEB6447}" dt="2023-08-28T22:15:35.853" v="1875" actId="1076"/>
        <pc:sldMkLst>
          <pc:docMk/>
          <pc:sldMk cId="944409921" sldId="281"/>
        </pc:sldMkLst>
        <pc:spChg chg="mod">
          <ac:chgData name="IGOR" userId="2ba31ab3-4af6-46f7-a76b-d6cc5b428f6b" providerId="ADAL" clId="{1ECA1EBF-E2EE-46F3-8772-8E015EEB6447}" dt="2023-08-28T22:15:35.853" v="1875" actId="1076"/>
          <ac:spMkLst>
            <pc:docMk/>
            <pc:sldMk cId="944409921" sldId="281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3:55.578" v="2" actId="47"/>
        <pc:sldMkLst>
          <pc:docMk/>
          <pc:sldMk cId="2229946337" sldId="281"/>
        </pc:sldMkLst>
      </pc:sldChg>
      <pc:sldChg chg="modSp add mod">
        <pc:chgData name="IGOR" userId="2ba31ab3-4af6-46f7-a76b-d6cc5b428f6b" providerId="ADAL" clId="{1ECA1EBF-E2EE-46F3-8772-8E015EEB6447}" dt="2023-08-28T22:33:34.836" v="2542" actId="1076"/>
        <pc:sldMkLst>
          <pc:docMk/>
          <pc:sldMk cId="525013498" sldId="282"/>
        </pc:sldMkLst>
        <pc:spChg chg="mod">
          <ac:chgData name="IGOR" userId="2ba31ab3-4af6-46f7-a76b-d6cc5b428f6b" providerId="ADAL" clId="{1ECA1EBF-E2EE-46F3-8772-8E015EEB6447}" dt="2023-08-28T22:33:34.836" v="2542" actId="1076"/>
          <ac:spMkLst>
            <pc:docMk/>
            <pc:sldMk cId="525013498" sldId="282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3:56.130" v="3" actId="47"/>
        <pc:sldMkLst>
          <pc:docMk/>
          <pc:sldMk cId="2366867641" sldId="282"/>
        </pc:sldMkLst>
      </pc:sldChg>
      <pc:sldChg chg="addSp modSp add mod">
        <pc:chgData name="IGOR" userId="2ba31ab3-4af6-46f7-a76b-d6cc5b428f6b" providerId="ADAL" clId="{1ECA1EBF-E2EE-46F3-8772-8E015EEB6447}" dt="2023-08-28T22:18:03.814" v="2010" actId="1076"/>
        <pc:sldMkLst>
          <pc:docMk/>
          <pc:sldMk cId="4019415216" sldId="283"/>
        </pc:sldMkLst>
        <pc:spChg chg="mod">
          <ac:chgData name="IGOR" userId="2ba31ab3-4af6-46f7-a76b-d6cc5b428f6b" providerId="ADAL" clId="{1ECA1EBF-E2EE-46F3-8772-8E015EEB6447}" dt="2023-08-28T22:17:42.829" v="2004" actId="1076"/>
          <ac:spMkLst>
            <pc:docMk/>
            <pc:sldMk cId="4019415216" sldId="283"/>
            <ac:spMk id="7173" creationId="{27305109-3859-42A2-87E1-F5A3FF7FF357}"/>
          </ac:spMkLst>
        </pc:spChg>
        <pc:picChg chg="add mod">
          <ac:chgData name="IGOR" userId="2ba31ab3-4af6-46f7-a76b-d6cc5b428f6b" providerId="ADAL" clId="{1ECA1EBF-E2EE-46F3-8772-8E015EEB6447}" dt="2023-08-28T22:18:03.814" v="2010" actId="1076"/>
          <ac:picMkLst>
            <pc:docMk/>
            <pc:sldMk cId="4019415216" sldId="283"/>
            <ac:picMk id="3" creationId="{B049FE22-04B5-86FA-7BBB-BD1B1A4F2131}"/>
          </ac:picMkLst>
        </pc:picChg>
      </pc:sldChg>
      <pc:sldChg chg="del">
        <pc:chgData name="IGOR" userId="2ba31ab3-4af6-46f7-a76b-d6cc5b428f6b" providerId="ADAL" clId="{1ECA1EBF-E2EE-46F3-8772-8E015EEB6447}" dt="2023-08-28T21:53:57.700" v="4" actId="47"/>
        <pc:sldMkLst>
          <pc:docMk/>
          <pc:sldMk cId="1147440944" sldId="284"/>
        </pc:sldMkLst>
      </pc:sldChg>
      <pc:sldChg chg="modSp add mod">
        <pc:chgData name="IGOR" userId="2ba31ab3-4af6-46f7-a76b-d6cc5b428f6b" providerId="ADAL" clId="{1ECA1EBF-E2EE-46F3-8772-8E015EEB6447}" dt="2023-08-28T22:20:38.526" v="2198" actId="20577"/>
        <pc:sldMkLst>
          <pc:docMk/>
          <pc:sldMk cId="1486344726" sldId="284"/>
        </pc:sldMkLst>
        <pc:spChg chg="mod">
          <ac:chgData name="IGOR" userId="2ba31ab3-4af6-46f7-a76b-d6cc5b428f6b" providerId="ADAL" clId="{1ECA1EBF-E2EE-46F3-8772-8E015EEB6447}" dt="2023-08-28T22:20:38.526" v="2198" actId="20577"/>
          <ac:spMkLst>
            <pc:docMk/>
            <pc:sldMk cId="1486344726" sldId="284"/>
            <ac:spMk id="7173" creationId="{27305109-3859-42A2-87E1-F5A3FF7FF357}"/>
          </ac:spMkLst>
        </pc:spChg>
      </pc:sldChg>
      <pc:sldChg chg="addSp delSp modSp add mod">
        <pc:chgData name="IGOR" userId="2ba31ab3-4af6-46f7-a76b-d6cc5b428f6b" providerId="ADAL" clId="{1ECA1EBF-E2EE-46F3-8772-8E015EEB6447}" dt="2023-08-28T22:22:13.221" v="2213" actId="1076"/>
        <pc:sldMkLst>
          <pc:docMk/>
          <pc:sldMk cId="402239681" sldId="285"/>
        </pc:sldMkLst>
        <pc:spChg chg="del">
          <ac:chgData name="IGOR" userId="2ba31ab3-4af6-46f7-a76b-d6cc5b428f6b" providerId="ADAL" clId="{1ECA1EBF-E2EE-46F3-8772-8E015EEB6447}" dt="2023-08-28T22:21:44.194" v="2208" actId="478"/>
          <ac:spMkLst>
            <pc:docMk/>
            <pc:sldMk cId="402239681" sldId="285"/>
            <ac:spMk id="7171" creationId="{CD3F3418-0733-FA11-0BC5-9C936E359B05}"/>
          </ac:spMkLst>
        </pc:spChg>
        <pc:spChg chg="mod">
          <ac:chgData name="IGOR" userId="2ba31ab3-4af6-46f7-a76b-d6cc5b428f6b" providerId="ADAL" clId="{1ECA1EBF-E2EE-46F3-8772-8E015EEB6447}" dt="2023-08-28T22:21:39.469" v="2206" actId="20577"/>
          <ac:spMkLst>
            <pc:docMk/>
            <pc:sldMk cId="402239681" sldId="285"/>
            <ac:spMk id="7173" creationId="{27305109-3859-42A2-87E1-F5A3FF7FF357}"/>
          </ac:spMkLst>
        </pc:spChg>
        <pc:picChg chg="add mod">
          <ac:chgData name="IGOR" userId="2ba31ab3-4af6-46f7-a76b-d6cc5b428f6b" providerId="ADAL" clId="{1ECA1EBF-E2EE-46F3-8772-8E015EEB6447}" dt="2023-08-28T22:21:48.110" v="2209" actId="1076"/>
          <ac:picMkLst>
            <pc:docMk/>
            <pc:sldMk cId="402239681" sldId="285"/>
            <ac:picMk id="3" creationId="{FA71DE4F-50B5-470D-B5F5-61FDFE17C855}"/>
          </ac:picMkLst>
        </pc:picChg>
        <pc:picChg chg="add mod">
          <ac:chgData name="IGOR" userId="2ba31ab3-4af6-46f7-a76b-d6cc5b428f6b" providerId="ADAL" clId="{1ECA1EBF-E2EE-46F3-8772-8E015EEB6447}" dt="2023-08-28T22:22:13.221" v="2213" actId="1076"/>
          <ac:picMkLst>
            <pc:docMk/>
            <pc:sldMk cId="402239681" sldId="285"/>
            <ac:picMk id="5" creationId="{5A60F6B6-6B7E-F7CA-EE71-B7176C99FD75}"/>
          </ac:picMkLst>
        </pc:picChg>
      </pc:sldChg>
      <pc:sldChg chg="del">
        <pc:chgData name="IGOR" userId="2ba31ab3-4af6-46f7-a76b-d6cc5b428f6b" providerId="ADAL" clId="{1ECA1EBF-E2EE-46F3-8772-8E015EEB6447}" dt="2023-08-28T21:53:58.107" v="5" actId="47"/>
        <pc:sldMkLst>
          <pc:docMk/>
          <pc:sldMk cId="861682816" sldId="285"/>
        </pc:sldMkLst>
      </pc:sldChg>
      <pc:sldChg chg="del">
        <pc:chgData name="IGOR" userId="2ba31ab3-4af6-46f7-a76b-d6cc5b428f6b" providerId="ADAL" clId="{1ECA1EBF-E2EE-46F3-8772-8E015EEB6447}" dt="2023-08-28T21:53:58.706" v="6" actId="47"/>
        <pc:sldMkLst>
          <pc:docMk/>
          <pc:sldMk cId="2446643245" sldId="286"/>
        </pc:sldMkLst>
      </pc:sldChg>
      <pc:sldChg chg="add ord">
        <pc:chgData name="IGOR" userId="2ba31ab3-4af6-46f7-a76b-d6cc5b428f6b" providerId="ADAL" clId="{1ECA1EBF-E2EE-46F3-8772-8E015EEB6447}" dt="2023-08-28T22:23:07.024" v="2216"/>
        <pc:sldMkLst>
          <pc:docMk/>
          <pc:sldMk cId="3265344961" sldId="286"/>
        </pc:sldMkLst>
      </pc:sldChg>
      <pc:sldChg chg="del">
        <pc:chgData name="IGOR" userId="2ba31ab3-4af6-46f7-a76b-d6cc5b428f6b" providerId="ADAL" clId="{1ECA1EBF-E2EE-46F3-8772-8E015EEB6447}" dt="2023-08-28T21:53:59.152" v="7" actId="47"/>
        <pc:sldMkLst>
          <pc:docMk/>
          <pc:sldMk cId="929968367" sldId="287"/>
        </pc:sldMkLst>
      </pc:sldChg>
      <pc:sldChg chg="addSp modSp add mod">
        <pc:chgData name="IGOR" userId="2ba31ab3-4af6-46f7-a76b-d6cc5b428f6b" providerId="ADAL" clId="{1ECA1EBF-E2EE-46F3-8772-8E015EEB6447}" dt="2023-08-28T22:29:38.852" v="2361" actId="1076"/>
        <pc:sldMkLst>
          <pc:docMk/>
          <pc:sldMk cId="3153342723" sldId="287"/>
        </pc:sldMkLst>
        <pc:spChg chg="mod">
          <ac:chgData name="IGOR" userId="2ba31ab3-4af6-46f7-a76b-d6cc5b428f6b" providerId="ADAL" clId="{1ECA1EBF-E2EE-46F3-8772-8E015EEB6447}" dt="2023-08-28T22:29:31.661" v="2357" actId="20577"/>
          <ac:spMkLst>
            <pc:docMk/>
            <pc:sldMk cId="3153342723" sldId="287"/>
            <ac:spMk id="7173" creationId="{27305109-3859-42A2-87E1-F5A3FF7FF357}"/>
          </ac:spMkLst>
        </pc:spChg>
        <pc:picChg chg="add mod">
          <ac:chgData name="IGOR" userId="2ba31ab3-4af6-46f7-a76b-d6cc5b428f6b" providerId="ADAL" clId="{1ECA1EBF-E2EE-46F3-8772-8E015EEB6447}" dt="2023-08-28T22:29:38.852" v="2361" actId="1076"/>
          <ac:picMkLst>
            <pc:docMk/>
            <pc:sldMk cId="3153342723" sldId="287"/>
            <ac:picMk id="3" creationId="{080ED90B-042F-90B2-532A-5364219FB342}"/>
          </ac:picMkLst>
        </pc:picChg>
      </pc:sldChg>
      <pc:sldChg chg="del">
        <pc:chgData name="IGOR" userId="2ba31ab3-4af6-46f7-a76b-d6cc5b428f6b" providerId="ADAL" clId="{1ECA1EBF-E2EE-46F3-8772-8E015EEB6447}" dt="2023-08-28T21:53:59.658" v="8" actId="47"/>
        <pc:sldMkLst>
          <pc:docMk/>
          <pc:sldMk cId="1111049399" sldId="288"/>
        </pc:sldMkLst>
      </pc:sldChg>
      <pc:sldChg chg="modSp add mod">
        <pc:chgData name="IGOR" userId="2ba31ab3-4af6-46f7-a76b-d6cc5b428f6b" providerId="ADAL" clId="{1ECA1EBF-E2EE-46F3-8772-8E015EEB6447}" dt="2023-08-28T23:41:35.498" v="3477" actId="20577"/>
        <pc:sldMkLst>
          <pc:docMk/>
          <pc:sldMk cId="3177773503" sldId="288"/>
        </pc:sldMkLst>
        <pc:spChg chg="mod">
          <ac:chgData name="IGOR" userId="2ba31ab3-4af6-46f7-a76b-d6cc5b428f6b" providerId="ADAL" clId="{1ECA1EBF-E2EE-46F3-8772-8E015EEB6447}" dt="2023-08-28T23:41:35.498" v="3477" actId="20577"/>
          <ac:spMkLst>
            <pc:docMk/>
            <pc:sldMk cId="3177773503" sldId="288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2:58:44.217" v="3213" actId="1076"/>
        <pc:sldMkLst>
          <pc:docMk/>
          <pc:sldMk cId="418183021" sldId="289"/>
        </pc:sldMkLst>
        <pc:spChg chg="mod">
          <ac:chgData name="IGOR" userId="2ba31ab3-4af6-46f7-a76b-d6cc5b428f6b" providerId="ADAL" clId="{1ECA1EBF-E2EE-46F3-8772-8E015EEB6447}" dt="2023-08-28T22:58:44.217" v="3213" actId="1076"/>
          <ac:spMkLst>
            <pc:docMk/>
            <pc:sldMk cId="418183021" sldId="289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4:00.218" v="9" actId="47"/>
        <pc:sldMkLst>
          <pc:docMk/>
          <pc:sldMk cId="1943438529" sldId="289"/>
        </pc:sldMkLst>
      </pc:sldChg>
      <pc:sldChg chg="del">
        <pc:chgData name="IGOR" userId="2ba31ab3-4af6-46f7-a76b-d6cc5b428f6b" providerId="ADAL" clId="{1ECA1EBF-E2EE-46F3-8772-8E015EEB6447}" dt="2023-08-28T21:54:00.786" v="10" actId="47"/>
        <pc:sldMkLst>
          <pc:docMk/>
          <pc:sldMk cId="1903961667" sldId="290"/>
        </pc:sldMkLst>
      </pc:sldChg>
      <pc:sldChg chg="modSp add mod">
        <pc:chgData name="IGOR" userId="2ba31ab3-4af6-46f7-a76b-d6cc5b428f6b" providerId="ADAL" clId="{1ECA1EBF-E2EE-46F3-8772-8E015EEB6447}" dt="2023-08-28T23:41:58.986" v="3506" actId="20577"/>
        <pc:sldMkLst>
          <pc:docMk/>
          <pc:sldMk cId="2205501613" sldId="290"/>
        </pc:sldMkLst>
        <pc:spChg chg="mod">
          <ac:chgData name="IGOR" userId="2ba31ab3-4af6-46f7-a76b-d6cc5b428f6b" providerId="ADAL" clId="{1ECA1EBF-E2EE-46F3-8772-8E015EEB6447}" dt="2023-08-28T23:41:58.986" v="3506" actId="20577"/>
          <ac:spMkLst>
            <pc:docMk/>
            <pc:sldMk cId="2205501613" sldId="290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4:01.194" v="11" actId="47"/>
        <pc:sldMkLst>
          <pc:docMk/>
          <pc:sldMk cId="2139546252" sldId="291"/>
        </pc:sldMkLst>
      </pc:sldChg>
      <pc:sldChg chg="modSp add mod">
        <pc:chgData name="IGOR" userId="2ba31ab3-4af6-46f7-a76b-d6cc5b428f6b" providerId="ADAL" clId="{1ECA1EBF-E2EE-46F3-8772-8E015EEB6447}" dt="2023-08-28T23:42:08.473" v="3531" actId="20577"/>
        <pc:sldMkLst>
          <pc:docMk/>
          <pc:sldMk cId="3212141946" sldId="291"/>
        </pc:sldMkLst>
        <pc:spChg chg="mod">
          <ac:chgData name="IGOR" userId="2ba31ab3-4af6-46f7-a76b-d6cc5b428f6b" providerId="ADAL" clId="{1ECA1EBF-E2EE-46F3-8772-8E015EEB6447}" dt="2023-08-28T23:42:08.473" v="3531" actId="20577"/>
          <ac:spMkLst>
            <pc:docMk/>
            <pc:sldMk cId="3212141946" sldId="291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42:15.444" v="3546" actId="20577"/>
        <pc:sldMkLst>
          <pc:docMk/>
          <pc:sldMk cId="2120054270" sldId="292"/>
        </pc:sldMkLst>
        <pc:spChg chg="mod">
          <ac:chgData name="IGOR" userId="2ba31ab3-4af6-46f7-a76b-d6cc5b428f6b" providerId="ADAL" clId="{1ECA1EBF-E2EE-46F3-8772-8E015EEB6447}" dt="2023-08-28T23:42:15.444" v="3546" actId="20577"/>
          <ac:spMkLst>
            <pc:docMk/>
            <pc:sldMk cId="2120054270" sldId="292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4:01.633" v="12" actId="47"/>
        <pc:sldMkLst>
          <pc:docMk/>
          <pc:sldMk cId="3882108369" sldId="292"/>
        </pc:sldMkLst>
      </pc:sldChg>
      <pc:sldChg chg="del">
        <pc:chgData name="IGOR" userId="2ba31ab3-4af6-46f7-a76b-d6cc5b428f6b" providerId="ADAL" clId="{1ECA1EBF-E2EE-46F3-8772-8E015EEB6447}" dt="2023-08-28T21:54:02.051" v="13" actId="47"/>
        <pc:sldMkLst>
          <pc:docMk/>
          <pc:sldMk cId="1268970113" sldId="293"/>
        </pc:sldMkLst>
      </pc:sldChg>
      <pc:sldChg chg="modSp add mod">
        <pc:chgData name="IGOR" userId="2ba31ab3-4af6-46f7-a76b-d6cc5b428f6b" providerId="ADAL" clId="{1ECA1EBF-E2EE-46F3-8772-8E015EEB6447}" dt="2023-08-28T23:42:22.740" v="3561" actId="20577"/>
        <pc:sldMkLst>
          <pc:docMk/>
          <pc:sldMk cId="3654577251" sldId="293"/>
        </pc:sldMkLst>
        <pc:spChg chg="mod">
          <ac:chgData name="IGOR" userId="2ba31ab3-4af6-46f7-a76b-d6cc5b428f6b" providerId="ADAL" clId="{1ECA1EBF-E2EE-46F3-8772-8E015EEB6447}" dt="2023-08-28T23:42:22.740" v="3561" actId="20577"/>
          <ac:spMkLst>
            <pc:docMk/>
            <pc:sldMk cId="3654577251" sldId="293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42:28.498" v="3582" actId="20577"/>
        <pc:sldMkLst>
          <pc:docMk/>
          <pc:sldMk cId="527724058" sldId="294"/>
        </pc:sldMkLst>
        <pc:spChg chg="mod">
          <ac:chgData name="IGOR" userId="2ba31ab3-4af6-46f7-a76b-d6cc5b428f6b" providerId="ADAL" clId="{1ECA1EBF-E2EE-46F3-8772-8E015EEB6447}" dt="2023-08-28T23:42:28.498" v="3582" actId="20577"/>
          <ac:spMkLst>
            <pc:docMk/>
            <pc:sldMk cId="527724058" sldId="294"/>
            <ac:spMk id="7173" creationId="{27305109-3859-42A2-87E1-F5A3FF7FF357}"/>
          </ac:spMkLst>
        </pc:spChg>
      </pc:sldChg>
      <pc:sldChg chg="del">
        <pc:chgData name="IGOR" userId="2ba31ab3-4af6-46f7-a76b-d6cc5b428f6b" providerId="ADAL" clId="{1ECA1EBF-E2EE-46F3-8772-8E015EEB6447}" dt="2023-08-28T21:54:02.874" v="14" actId="47"/>
        <pc:sldMkLst>
          <pc:docMk/>
          <pc:sldMk cId="937101030" sldId="294"/>
        </pc:sldMkLst>
      </pc:sldChg>
      <pc:sldChg chg="delSp modSp add mod">
        <pc:chgData name="IGOR" userId="2ba31ab3-4af6-46f7-a76b-d6cc5b428f6b" providerId="ADAL" clId="{1ECA1EBF-E2EE-46F3-8772-8E015EEB6447}" dt="2023-08-28T23:44:18.739" v="3707" actId="20577"/>
        <pc:sldMkLst>
          <pc:docMk/>
          <pc:sldMk cId="1788844584" sldId="295"/>
        </pc:sldMkLst>
        <pc:spChg chg="mod">
          <ac:chgData name="IGOR" userId="2ba31ab3-4af6-46f7-a76b-d6cc5b428f6b" providerId="ADAL" clId="{1ECA1EBF-E2EE-46F3-8772-8E015EEB6447}" dt="2023-08-28T23:44:18.739" v="3707" actId="20577"/>
          <ac:spMkLst>
            <pc:docMk/>
            <pc:sldMk cId="1788844584" sldId="295"/>
            <ac:spMk id="7173" creationId="{27305109-3859-42A2-87E1-F5A3FF7FF357}"/>
          </ac:spMkLst>
        </pc:spChg>
        <pc:picChg chg="del">
          <ac:chgData name="IGOR" userId="2ba31ab3-4af6-46f7-a76b-d6cc5b428f6b" providerId="ADAL" clId="{1ECA1EBF-E2EE-46F3-8772-8E015EEB6447}" dt="2023-08-28T23:43:51.847" v="3631" actId="478"/>
          <ac:picMkLst>
            <pc:docMk/>
            <pc:sldMk cId="1788844584" sldId="295"/>
            <ac:picMk id="4" creationId="{F9505018-B97B-464F-4377-9F8086BE8516}"/>
          </ac:picMkLst>
        </pc:picChg>
      </pc:sldChg>
      <pc:sldChg chg="del">
        <pc:chgData name="IGOR" userId="2ba31ab3-4af6-46f7-a76b-d6cc5b428f6b" providerId="ADAL" clId="{1ECA1EBF-E2EE-46F3-8772-8E015EEB6447}" dt="2023-08-28T21:54:04.151" v="15" actId="47"/>
        <pc:sldMkLst>
          <pc:docMk/>
          <pc:sldMk cId="1978977842" sldId="295"/>
        </pc:sldMkLst>
      </pc:sldChg>
      <pc:sldChg chg="modSp add mod">
        <pc:chgData name="IGOR" userId="2ba31ab3-4af6-46f7-a76b-d6cc5b428f6b" providerId="ADAL" clId="{1ECA1EBF-E2EE-46F3-8772-8E015EEB6447}" dt="2023-08-28T23:44:31.311" v="3712" actId="20577"/>
        <pc:sldMkLst>
          <pc:docMk/>
          <pc:sldMk cId="2203092345" sldId="296"/>
        </pc:sldMkLst>
        <pc:spChg chg="mod">
          <ac:chgData name="IGOR" userId="2ba31ab3-4af6-46f7-a76b-d6cc5b428f6b" providerId="ADAL" clId="{1ECA1EBF-E2EE-46F3-8772-8E015EEB6447}" dt="2023-08-28T23:44:31.311" v="3712" actId="20577"/>
          <ac:spMkLst>
            <pc:docMk/>
            <pc:sldMk cId="2203092345" sldId="296"/>
            <ac:spMk id="7173" creationId="{27305109-3859-42A2-87E1-F5A3FF7FF357}"/>
          </ac:spMkLst>
        </pc:spChg>
      </pc:sldChg>
      <pc:sldChg chg="delSp modSp add mod">
        <pc:chgData name="IGOR" userId="2ba31ab3-4af6-46f7-a76b-d6cc5b428f6b" providerId="ADAL" clId="{1ECA1EBF-E2EE-46F3-8772-8E015EEB6447}" dt="2023-08-28T23:45:34.329" v="3789" actId="20577"/>
        <pc:sldMkLst>
          <pc:docMk/>
          <pc:sldMk cId="1058625919" sldId="297"/>
        </pc:sldMkLst>
        <pc:spChg chg="mod">
          <ac:chgData name="IGOR" userId="2ba31ab3-4af6-46f7-a76b-d6cc5b428f6b" providerId="ADAL" clId="{1ECA1EBF-E2EE-46F3-8772-8E015EEB6447}" dt="2023-08-28T23:45:34.329" v="3789" actId="20577"/>
          <ac:spMkLst>
            <pc:docMk/>
            <pc:sldMk cId="1058625919" sldId="297"/>
            <ac:spMk id="7173" creationId="{27305109-3859-42A2-87E1-F5A3FF7FF357}"/>
          </ac:spMkLst>
        </pc:spChg>
        <pc:picChg chg="del">
          <ac:chgData name="IGOR" userId="2ba31ab3-4af6-46f7-a76b-d6cc5b428f6b" providerId="ADAL" clId="{1ECA1EBF-E2EE-46F3-8772-8E015EEB6447}" dt="2023-08-28T23:45:11.640" v="3714" actId="478"/>
          <ac:picMkLst>
            <pc:docMk/>
            <pc:sldMk cId="1058625919" sldId="297"/>
            <ac:picMk id="3" creationId="{3DF1D577-3D69-86F9-7C16-EDDE3A513B2F}"/>
          </ac:picMkLst>
        </pc:picChg>
      </pc:sldChg>
      <pc:sldChg chg="modSp add mod">
        <pc:chgData name="IGOR" userId="2ba31ab3-4af6-46f7-a76b-d6cc5b428f6b" providerId="ADAL" clId="{1ECA1EBF-E2EE-46F3-8772-8E015EEB6447}" dt="2023-08-28T23:46:36.480" v="3832" actId="20577"/>
        <pc:sldMkLst>
          <pc:docMk/>
          <pc:sldMk cId="4244645110" sldId="298"/>
        </pc:sldMkLst>
        <pc:spChg chg="mod">
          <ac:chgData name="IGOR" userId="2ba31ab3-4af6-46f7-a76b-d6cc5b428f6b" providerId="ADAL" clId="{1ECA1EBF-E2EE-46F3-8772-8E015EEB6447}" dt="2023-08-28T23:46:36.480" v="3832" actId="20577"/>
          <ac:spMkLst>
            <pc:docMk/>
            <pc:sldMk cId="4244645110" sldId="298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48:56.794" v="3891" actId="20577"/>
        <pc:sldMkLst>
          <pc:docMk/>
          <pc:sldMk cId="1610078349" sldId="299"/>
        </pc:sldMkLst>
        <pc:spChg chg="mod">
          <ac:chgData name="IGOR" userId="2ba31ab3-4af6-46f7-a76b-d6cc5b428f6b" providerId="ADAL" clId="{1ECA1EBF-E2EE-46F3-8772-8E015EEB6447}" dt="2023-08-28T23:48:56.794" v="3891" actId="20577"/>
          <ac:spMkLst>
            <pc:docMk/>
            <pc:sldMk cId="1610078349" sldId="299"/>
            <ac:spMk id="7173" creationId="{27305109-3859-42A2-87E1-F5A3FF7FF357}"/>
          </ac:spMkLst>
        </pc:spChg>
      </pc:sldChg>
      <pc:sldChg chg="delSp modSp add mod">
        <pc:chgData name="IGOR" userId="2ba31ab3-4af6-46f7-a76b-d6cc5b428f6b" providerId="ADAL" clId="{1ECA1EBF-E2EE-46F3-8772-8E015EEB6447}" dt="2023-08-28T23:49:11.679" v="3929" actId="20577"/>
        <pc:sldMkLst>
          <pc:docMk/>
          <pc:sldMk cId="1478712607" sldId="300"/>
        </pc:sldMkLst>
        <pc:spChg chg="mod">
          <ac:chgData name="IGOR" userId="2ba31ab3-4af6-46f7-a76b-d6cc5b428f6b" providerId="ADAL" clId="{1ECA1EBF-E2EE-46F3-8772-8E015EEB6447}" dt="2023-08-28T23:49:11.679" v="3929" actId="20577"/>
          <ac:spMkLst>
            <pc:docMk/>
            <pc:sldMk cId="1478712607" sldId="300"/>
            <ac:spMk id="7173" creationId="{27305109-3859-42A2-87E1-F5A3FF7FF357}"/>
          </ac:spMkLst>
        </pc:spChg>
        <pc:picChg chg="del">
          <ac:chgData name="IGOR" userId="2ba31ab3-4af6-46f7-a76b-d6cc5b428f6b" providerId="ADAL" clId="{1ECA1EBF-E2EE-46F3-8772-8E015EEB6447}" dt="2023-08-28T23:47:52.640" v="3835" actId="478"/>
          <ac:picMkLst>
            <pc:docMk/>
            <pc:sldMk cId="1478712607" sldId="300"/>
            <ac:picMk id="3" creationId="{7C355CF2-F72E-26F0-211E-EEA6958940D0}"/>
          </ac:picMkLst>
        </pc:picChg>
      </pc:sldChg>
      <pc:sldChg chg="modSp add mod">
        <pc:chgData name="IGOR" userId="2ba31ab3-4af6-46f7-a76b-d6cc5b428f6b" providerId="ADAL" clId="{1ECA1EBF-E2EE-46F3-8772-8E015EEB6447}" dt="2023-08-28T23:52:45.870" v="3974" actId="20577"/>
        <pc:sldMkLst>
          <pc:docMk/>
          <pc:sldMk cId="1598258268" sldId="301"/>
        </pc:sldMkLst>
        <pc:spChg chg="mod">
          <ac:chgData name="IGOR" userId="2ba31ab3-4af6-46f7-a76b-d6cc5b428f6b" providerId="ADAL" clId="{1ECA1EBF-E2EE-46F3-8772-8E015EEB6447}" dt="2023-08-28T23:52:45.870" v="3974" actId="20577"/>
          <ac:spMkLst>
            <pc:docMk/>
            <pc:sldMk cId="1598258268" sldId="301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51:50.593" v="3936" actId="20577"/>
        <pc:sldMkLst>
          <pc:docMk/>
          <pc:sldMk cId="3615011770" sldId="302"/>
        </pc:sldMkLst>
        <pc:spChg chg="mod">
          <ac:chgData name="IGOR" userId="2ba31ab3-4af6-46f7-a76b-d6cc5b428f6b" providerId="ADAL" clId="{1ECA1EBF-E2EE-46F3-8772-8E015EEB6447}" dt="2023-08-28T23:51:50.593" v="3936" actId="20577"/>
          <ac:spMkLst>
            <pc:docMk/>
            <pc:sldMk cId="3615011770" sldId="302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52:56.795" v="4012" actId="20577"/>
        <pc:sldMkLst>
          <pc:docMk/>
          <pc:sldMk cId="189892350" sldId="303"/>
        </pc:sldMkLst>
        <pc:spChg chg="mod">
          <ac:chgData name="IGOR" userId="2ba31ab3-4af6-46f7-a76b-d6cc5b428f6b" providerId="ADAL" clId="{1ECA1EBF-E2EE-46F3-8772-8E015EEB6447}" dt="2023-08-28T23:52:56.795" v="4012" actId="20577"/>
          <ac:spMkLst>
            <pc:docMk/>
            <pc:sldMk cId="189892350" sldId="303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54:03.586" v="4036" actId="20577"/>
        <pc:sldMkLst>
          <pc:docMk/>
          <pc:sldMk cId="3645846876" sldId="304"/>
        </pc:sldMkLst>
        <pc:spChg chg="mod">
          <ac:chgData name="IGOR" userId="2ba31ab3-4af6-46f7-a76b-d6cc5b428f6b" providerId="ADAL" clId="{1ECA1EBF-E2EE-46F3-8772-8E015EEB6447}" dt="2023-08-28T23:54:03.586" v="4036" actId="20577"/>
          <ac:spMkLst>
            <pc:docMk/>
            <pc:sldMk cId="3645846876" sldId="304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56:15.214" v="4061" actId="20577"/>
        <pc:sldMkLst>
          <pc:docMk/>
          <pc:sldMk cId="1120443178" sldId="305"/>
        </pc:sldMkLst>
        <pc:spChg chg="mod">
          <ac:chgData name="IGOR" userId="2ba31ab3-4af6-46f7-a76b-d6cc5b428f6b" providerId="ADAL" clId="{1ECA1EBF-E2EE-46F3-8772-8E015EEB6447}" dt="2023-08-28T23:56:15.214" v="4061" actId="20577"/>
          <ac:spMkLst>
            <pc:docMk/>
            <pc:sldMk cId="1120443178" sldId="305"/>
            <ac:spMk id="7173" creationId="{27305109-3859-42A2-87E1-F5A3FF7FF357}"/>
          </ac:spMkLst>
        </pc:spChg>
      </pc:sldChg>
      <pc:sldChg chg="modSp add mod">
        <pc:chgData name="IGOR" userId="2ba31ab3-4af6-46f7-a76b-d6cc5b428f6b" providerId="ADAL" clId="{1ECA1EBF-E2EE-46F3-8772-8E015EEB6447}" dt="2023-08-28T23:56:21.571" v="4083" actId="20577"/>
        <pc:sldMkLst>
          <pc:docMk/>
          <pc:sldMk cId="1654528249" sldId="306"/>
        </pc:sldMkLst>
        <pc:spChg chg="mod">
          <ac:chgData name="IGOR" userId="2ba31ab3-4af6-46f7-a76b-d6cc5b428f6b" providerId="ADAL" clId="{1ECA1EBF-E2EE-46F3-8772-8E015EEB6447}" dt="2023-08-28T23:56:21.571" v="4083" actId="20577"/>
          <ac:spMkLst>
            <pc:docMk/>
            <pc:sldMk cId="1654528249" sldId="306"/>
            <ac:spMk id="7173" creationId="{27305109-3859-42A2-87E1-F5A3FF7FF357}"/>
          </ac:spMkLst>
        </pc:spChg>
      </pc:sldChg>
    </pc:docChg>
  </pc:docChgLst>
  <pc:docChgLst>
    <pc:chgData name="IGOR PEREIRA DOS SANTOS" userId="2ba31ab3-4af6-46f7-a76b-d6cc5b428f6b" providerId="ADAL" clId="{6359371F-DF4C-4060-9B9D-61E2A3EC794D}"/>
    <pc:docChg chg="undo custSel addSld delSld modSld">
      <pc:chgData name="IGOR PEREIRA DOS SANTOS" userId="2ba31ab3-4af6-46f7-a76b-d6cc5b428f6b" providerId="ADAL" clId="{6359371F-DF4C-4060-9B9D-61E2A3EC794D}" dt="2023-02-27T22:36:52.317" v="95" actId="20577"/>
      <pc:docMkLst>
        <pc:docMk/>
      </pc:docMkLst>
      <pc:sldChg chg="modSp mod">
        <pc:chgData name="IGOR PEREIRA DOS SANTOS" userId="2ba31ab3-4af6-46f7-a76b-d6cc5b428f6b" providerId="ADAL" clId="{6359371F-DF4C-4060-9B9D-61E2A3EC794D}" dt="2023-02-26T23:04:57.482" v="35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6359371F-DF4C-4060-9B9D-61E2A3EC794D}" dt="2023-02-26T23:04:57.482" v="35" actId="20577"/>
          <ac:spMkLst>
            <pc:docMk/>
            <pc:sldMk cId="0" sldId="258"/>
            <ac:spMk id="5124" creationId="{81DC61E1-40BE-E43D-887C-24447212EA9C}"/>
          </ac:spMkLst>
        </pc:spChg>
      </pc:sldChg>
      <pc:sldChg chg="modSp mod">
        <pc:chgData name="IGOR PEREIRA DOS SANTOS" userId="2ba31ab3-4af6-46f7-a76b-d6cc5b428f6b" providerId="ADAL" clId="{6359371F-DF4C-4060-9B9D-61E2A3EC794D}" dt="2023-02-27T22:36:52.317" v="95" actId="20577"/>
        <pc:sldMkLst>
          <pc:docMk/>
          <pc:sldMk cId="0" sldId="262"/>
        </pc:sldMkLst>
        <pc:spChg chg="mod">
          <ac:chgData name="IGOR PEREIRA DOS SANTOS" userId="2ba31ab3-4af6-46f7-a76b-d6cc5b428f6b" providerId="ADAL" clId="{6359371F-DF4C-4060-9B9D-61E2A3EC794D}" dt="2023-02-27T22:36:52.317" v="95" actId="20577"/>
          <ac:spMkLst>
            <pc:docMk/>
            <pc:sldMk cId="0" sldId="262"/>
            <ac:spMk id="9224" creationId="{093A28B6-3730-6BFB-2493-65B9BC0D22A9}"/>
          </ac:spMkLst>
        </pc:spChg>
      </pc:sldChg>
      <pc:sldChg chg="del">
        <pc:chgData name="IGOR PEREIRA DOS SANTOS" userId="2ba31ab3-4af6-46f7-a76b-d6cc5b428f6b" providerId="ADAL" clId="{6359371F-DF4C-4060-9B9D-61E2A3EC794D}" dt="2023-02-26T23:11:00.920" v="93" actId="2696"/>
        <pc:sldMkLst>
          <pc:docMk/>
          <pc:sldMk cId="1083136310" sldId="279"/>
        </pc:sldMkLst>
      </pc:sldChg>
      <pc:sldChg chg="delSp modSp add mod">
        <pc:chgData name="IGOR PEREIRA DOS SANTOS" userId="2ba31ab3-4af6-46f7-a76b-d6cc5b428f6b" providerId="ADAL" clId="{6359371F-DF4C-4060-9B9D-61E2A3EC794D}" dt="2023-02-26T23:10:55.100" v="92" actId="1076"/>
        <pc:sldMkLst>
          <pc:docMk/>
          <pc:sldMk cId="333386979" sldId="282"/>
        </pc:sldMkLst>
        <pc:spChg chg="del mod">
          <ac:chgData name="IGOR PEREIRA DOS SANTOS" userId="2ba31ab3-4af6-46f7-a76b-d6cc5b428f6b" providerId="ADAL" clId="{6359371F-DF4C-4060-9B9D-61E2A3EC794D}" dt="2023-02-26T23:10:25.754" v="90"/>
          <ac:spMkLst>
            <pc:docMk/>
            <pc:sldMk cId="333386979" sldId="282"/>
            <ac:spMk id="9222" creationId="{6CBDCC0C-664F-FB57-A070-62F458EC8C96}"/>
          </ac:spMkLst>
        </pc:spChg>
        <pc:spChg chg="mod">
          <ac:chgData name="IGOR PEREIRA DOS SANTOS" userId="2ba31ab3-4af6-46f7-a76b-d6cc5b428f6b" providerId="ADAL" clId="{6359371F-DF4C-4060-9B9D-61E2A3EC794D}" dt="2023-02-26T23:10:55.100" v="92" actId="1076"/>
          <ac:spMkLst>
            <pc:docMk/>
            <pc:sldMk cId="333386979" sldId="282"/>
            <ac:spMk id="9223" creationId="{48E68CD5-0435-4FAA-5C03-0703691DEDE8}"/>
          </ac:spMkLst>
        </pc:spChg>
        <pc:spChg chg="mod">
          <ac:chgData name="IGOR PEREIRA DOS SANTOS" userId="2ba31ab3-4af6-46f7-a76b-d6cc5b428f6b" providerId="ADAL" clId="{6359371F-DF4C-4060-9B9D-61E2A3EC794D}" dt="2023-02-26T23:10:41.998" v="91" actId="1076"/>
          <ac:spMkLst>
            <pc:docMk/>
            <pc:sldMk cId="333386979" sldId="282"/>
            <ac:spMk id="9224" creationId="{093A28B6-3730-6BFB-2493-65B9BC0D22A9}"/>
          </ac:spMkLst>
        </pc:spChg>
        <pc:picChg chg="del">
          <ac:chgData name="IGOR PEREIRA DOS SANTOS" userId="2ba31ab3-4af6-46f7-a76b-d6cc5b428f6b" providerId="ADAL" clId="{6359371F-DF4C-4060-9B9D-61E2A3EC794D}" dt="2023-02-26T23:10:22.893" v="87" actId="478"/>
          <ac:picMkLst>
            <pc:docMk/>
            <pc:sldMk cId="333386979" sldId="282"/>
            <ac:picMk id="9227" creationId="{B1A952F4-CE31-0DF0-FAC1-EA92DEA889CB}"/>
          </ac:picMkLst>
        </pc:picChg>
      </pc:sldChg>
    </pc:docChg>
  </pc:docChgLst>
  <pc:docChgLst>
    <pc:chgData name="IGOR PEREIRA DOS SANTOS" userId="2ba31ab3-4af6-46f7-a76b-d6cc5b428f6b" providerId="ADAL" clId="{1ECA1EBF-E2EE-46F3-8772-8E015EEB6447}"/>
    <pc:docChg chg="undo custSel addSld delSld modSld sldOrd">
      <pc:chgData name="IGOR PEREIRA DOS SANTOS" userId="2ba31ab3-4af6-46f7-a76b-d6cc5b428f6b" providerId="ADAL" clId="{1ECA1EBF-E2EE-46F3-8772-8E015EEB6447}" dt="2023-09-02T18:37:14.345" v="3107" actId="12"/>
      <pc:docMkLst>
        <pc:docMk/>
      </pc:docMkLst>
      <pc:sldChg chg="modSp mod">
        <pc:chgData name="IGOR PEREIRA DOS SANTOS" userId="2ba31ab3-4af6-46f7-a76b-d6cc5b428f6b" providerId="ADAL" clId="{1ECA1EBF-E2EE-46F3-8772-8E015EEB6447}" dt="2023-08-29T23:41:21.683" v="1409" actId="20577"/>
        <pc:sldMkLst>
          <pc:docMk/>
          <pc:sldMk cId="381176799" sldId="280"/>
        </pc:sldMkLst>
        <pc:spChg chg="mod">
          <ac:chgData name="IGOR PEREIRA DOS SANTOS" userId="2ba31ab3-4af6-46f7-a76b-d6cc5b428f6b" providerId="ADAL" clId="{1ECA1EBF-E2EE-46F3-8772-8E015EEB6447}" dt="2023-08-29T23:41:21.683" v="1409" actId="20577"/>
          <ac:spMkLst>
            <pc:docMk/>
            <pc:sldMk cId="381176799" sldId="28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1ECA1EBF-E2EE-46F3-8772-8E015EEB6447}" dt="2023-08-29T22:25:23.031" v="0" actId="2696"/>
        <pc:sldMkLst>
          <pc:docMk/>
          <pc:sldMk cId="3265344961" sldId="286"/>
        </pc:sldMkLst>
      </pc:sldChg>
      <pc:sldChg chg="modSp mod">
        <pc:chgData name="IGOR PEREIRA DOS SANTOS" userId="2ba31ab3-4af6-46f7-a76b-d6cc5b428f6b" providerId="ADAL" clId="{1ECA1EBF-E2EE-46F3-8772-8E015EEB6447}" dt="2023-08-29T23:41:38.419" v="1420" actId="20577"/>
        <pc:sldMkLst>
          <pc:docMk/>
          <pc:sldMk cId="3177773503" sldId="288"/>
        </pc:sldMkLst>
        <pc:spChg chg="mod">
          <ac:chgData name="IGOR PEREIRA DOS SANTOS" userId="2ba31ab3-4af6-46f7-a76b-d6cc5b428f6b" providerId="ADAL" clId="{1ECA1EBF-E2EE-46F3-8772-8E015EEB6447}" dt="2023-08-29T23:41:38.419" v="1420" actId="20577"/>
          <ac:spMkLst>
            <pc:docMk/>
            <pc:sldMk cId="3177773503" sldId="288"/>
            <ac:spMk id="7173" creationId="{27305109-3859-42A2-87E1-F5A3FF7FF357}"/>
          </ac:spMkLst>
        </pc:spChg>
      </pc:sldChg>
      <pc:sldChg chg="modSp mod">
        <pc:chgData name="IGOR PEREIRA DOS SANTOS" userId="2ba31ab3-4af6-46f7-a76b-d6cc5b428f6b" providerId="ADAL" clId="{1ECA1EBF-E2EE-46F3-8772-8E015EEB6447}" dt="2023-08-29T23:43:20.629" v="1439" actId="20577"/>
        <pc:sldMkLst>
          <pc:docMk/>
          <pc:sldMk cId="418183021" sldId="289"/>
        </pc:sldMkLst>
        <pc:spChg chg="mod">
          <ac:chgData name="IGOR PEREIRA DOS SANTOS" userId="2ba31ab3-4af6-46f7-a76b-d6cc5b428f6b" providerId="ADAL" clId="{1ECA1EBF-E2EE-46F3-8772-8E015EEB6447}" dt="2023-08-29T23:43:20.629" v="1439" actId="20577"/>
          <ac:spMkLst>
            <pc:docMk/>
            <pc:sldMk cId="418183021" sldId="289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1ECA1EBF-E2EE-46F3-8772-8E015EEB6447}" dt="2023-08-29T23:43:54.315" v="1440" actId="2696"/>
        <pc:sldMkLst>
          <pc:docMk/>
          <pc:sldMk cId="3212141946" sldId="291"/>
        </pc:sldMkLst>
      </pc:sldChg>
      <pc:sldChg chg="modSp mod">
        <pc:chgData name="IGOR PEREIRA DOS SANTOS" userId="2ba31ab3-4af6-46f7-a76b-d6cc5b428f6b" providerId="ADAL" clId="{1ECA1EBF-E2EE-46F3-8772-8E015EEB6447}" dt="2023-08-29T22:43:45.665" v="184" actId="20577"/>
        <pc:sldMkLst>
          <pc:docMk/>
          <pc:sldMk cId="3615011770" sldId="302"/>
        </pc:sldMkLst>
        <pc:spChg chg="mod">
          <ac:chgData name="IGOR PEREIRA DOS SANTOS" userId="2ba31ab3-4af6-46f7-a76b-d6cc5b428f6b" providerId="ADAL" clId="{1ECA1EBF-E2EE-46F3-8772-8E015EEB6447}" dt="2023-08-29T22:43:45.665" v="184" actId="20577"/>
          <ac:spMkLst>
            <pc:docMk/>
            <pc:sldMk cId="3615011770" sldId="302"/>
            <ac:spMk id="7173" creationId="{27305109-3859-42A2-87E1-F5A3FF7FF357}"/>
          </ac:spMkLst>
        </pc:spChg>
      </pc:sldChg>
      <pc:sldChg chg="modSp mod">
        <pc:chgData name="IGOR PEREIRA DOS SANTOS" userId="2ba31ab3-4af6-46f7-a76b-d6cc5b428f6b" providerId="ADAL" clId="{1ECA1EBF-E2EE-46F3-8772-8E015EEB6447}" dt="2023-08-29T22:43:37.091" v="183" actId="20577"/>
        <pc:sldMkLst>
          <pc:docMk/>
          <pc:sldMk cId="1654528249" sldId="306"/>
        </pc:sldMkLst>
        <pc:spChg chg="mod">
          <ac:chgData name="IGOR PEREIRA DOS SANTOS" userId="2ba31ab3-4af6-46f7-a76b-d6cc5b428f6b" providerId="ADAL" clId="{1ECA1EBF-E2EE-46F3-8772-8E015EEB6447}" dt="2023-08-29T22:43:37.091" v="183" actId="20577"/>
          <ac:spMkLst>
            <pc:docMk/>
            <pc:sldMk cId="1654528249" sldId="306"/>
            <ac:spMk id="7173" creationId="{27305109-3859-42A2-87E1-F5A3FF7FF357}"/>
          </ac:spMkLst>
        </pc:spChg>
      </pc:sldChg>
      <pc:sldChg chg="addSp delSp modSp add mod">
        <pc:chgData name="IGOR PEREIRA DOS SANTOS" userId="2ba31ab3-4af6-46f7-a76b-d6cc5b428f6b" providerId="ADAL" clId="{1ECA1EBF-E2EE-46F3-8772-8E015EEB6447}" dt="2023-08-29T22:31:10.071" v="11" actId="1076"/>
        <pc:sldMkLst>
          <pc:docMk/>
          <pc:sldMk cId="2906944085" sldId="307"/>
        </pc:sldMkLst>
        <pc:spChg chg="mod">
          <ac:chgData name="IGOR PEREIRA DOS SANTOS" userId="2ba31ab3-4af6-46f7-a76b-d6cc5b428f6b" providerId="ADAL" clId="{1ECA1EBF-E2EE-46F3-8772-8E015EEB6447}" dt="2023-08-29T22:30:51.543" v="7" actId="1076"/>
          <ac:spMkLst>
            <pc:docMk/>
            <pc:sldMk cId="2906944085" sldId="30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1ECA1EBF-E2EE-46F3-8772-8E015EEB6447}" dt="2023-08-29T22:31:10.071" v="11" actId="1076"/>
          <ac:picMkLst>
            <pc:docMk/>
            <pc:sldMk cId="2906944085" sldId="307"/>
            <ac:picMk id="3" creationId="{D6909D3B-1674-CE0D-0DC3-C79499525EA1}"/>
          </ac:picMkLst>
        </pc:picChg>
        <pc:picChg chg="del">
          <ac:chgData name="IGOR PEREIRA DOS SANTOS" userId="2ba31ab3-4af6-46f7-a76b-d6cc5b428f6b" providerId="ADAL" clId="{1ECA1EBF-E2EE-46F3-8772-8E015EEB6447}" dt="2023-08-29T22:30:44.042" v="3" actId="478"/>
          <ac:picMkLst>
            <pc:docMk/>
            <pc:sldMk cId="2906944085" sldId="307"/>
            <ac:picMk id="4" creationId="{F9505018-B97B-464F-4377-9F8086BE8516}"/>
          </ac:picMkLst>
        </pc:picChg>
      </pc:sldChg>
      <pc:sldChg chg="addSp delSp modSp add del mod">
        <pc:chgData name="IGOR PEREIRA DOS SANTOS" userId="2ba31ab3-4af6-46f7-a76b-d6cc5b428f6b" providerId="ADAL" clId="{1ECA1EBF-E2EE-46F3-8772-8E015EEB6447}" dt="2023-08-29T22:34:27.829" v="19" actId="47"/>
        <pc:sldMkLst>
          <pc:docMk/>
          <pc:sldMk cId="246041417" sldId="308"/>
        </pc:sldMkLst>
        <pc:spChg chg="mod">
          <ac:chgData name="IGOR PEREIRA DOS SANTOS" userId="2ba31ab3-4af6-46f7-a76b-d6cc5b428f6b" providerId="ADAL" clId="{1ECA1EBF-E2EE-46F3-8772-8E015EEB6447}" dt="2023-08-29T22:34:24.628" v="17" actId="20577"/>
          <ac:spMkLst>
            <pc:docMk/>
            <pc:sldMk cId="246041417" sldId="308"/>
            <ac:spMk id="7173" creationId="{27305109-3859-42A2-87E1-F5A3FF7FF357}"/>
          </ac:spMkLst>
        </pc:spChg>
        <pc:picChg chg="add del">
          <ac:chgData name="IGOR PEREIRA DOS SANTOS" userId="2ba31ab3-4af6-46f7-a76b-d6cc5b428f6b" providerId="ADAL" clId="{1ECA1EBF-E2EE-46F3-8772-8E015EEB6447}" dt="2023-08-29T22:34:25.312" v="18" actId="478"/>
          <ac:picMkLst>
            <pc:docMk/>
            <pc:sldMk cId="246041417" sldId="308"/>
            <ac:picMk id="3" creationId="{D6909D3B-1674-CE0D-0DC3-C79499525EA1}"/>
          </ac:picMkLst>
        </pc:picChg>
      </pc:sldChg>
      <pc:sldChg chg="addSp delSp modSp add mod ord">
        <pc:chgData name="IGOR PEREIRA DOS SANTOS" userId="2ba31ab3-4af6-46f7-a76b-d6cc5b428f6b" providerId="ADAL" clId="{1ECA1EBF-E2EE-46F3-8772-8E015EEB6447}" dt="2023-08-29T23:44:26.542" v="1449" actId="20577"/>
        <pc:sldMkLst>
          <pc:docMk/>
          <pc:sldMk cId="3787100466" sldId="308"/>
        </pc:sldMkLst>
        <pc:spChg chg="mod">
          <ac:chgData name="IGOR PEREIRA DOS SANTOS" userId="2ba31ab3-4af6-46f7-a76b-d6cc5b428f6b" providerId="ADAL" clId="{1ECA1EBF-E2EE-46F3-8772-8E015EEB6447}" dt="2023-08-29T23:44:26.542" v="1449" actId="20577"/>
          <ac:spMkLst>
            <pc:docMk/>
            <pc:sldMk cId="3787100466" sldId="308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1ECA1EBF-E2EE-46F3-8772-8E015EEB6447}" dt="2023-08-29T22:35:29.897" v="143" actId="1076"/>
          <ac:picMkLst>
            <pc:docMk/>
            <pc:sldMk cId="3787100466" sldId="308"/>
            <ac:picMk id="3" creationId="{A8CFBBA6-4FE1-8FE9-C053-2038C6993192}"/>
          </ac:picMkLst>
        </pc:picChg>
        <pc:picChg chg="del">
          <ac:chgData name="IGOR PEREIRA DOS SANTOS" userId="2ba31ab3-4af6-46f7-a76b-d6cc5b428f6b" providerId="ADAL" clId="{1ECA1EBF-E2EE-46F3-8772-8E015EEB6447}" dt="2023-08-29T22:34:35.064" v="23" actId="478"/>
          <ac:picMkLst>
            <pc:docMk/>
            <pc:sldMk cId="3787100466" sldId="308"/>
            <ac:picMk id="4" creationId="{F9505018-B97B-464F-4377-9F8086BE8516}"/>
          </ac:picMkLst>
        </pc:picChg>
      </pc:sldChg>
      <pc:sldChg chg="addSp modSp add mod">
        <pc:chgData name="IGOR PEREIRA DOS SANTOS" userId="2ba31ab3-4af6-46f7-a76b-d6cc5b428f6b" providerId="ADAL" clId="{1ECA1EBF-E2EE-46F3-8772-8E015EEB6447}" dt="2023-08-29T22:43:29.779" v="182" actId="20577"/>
        <pc:sldMkLst>
          <pc:docMk/>
          <pc:sldMk cId="1215788536" sldId="309"/>
        </pc:sldMkLst>
        <pc:spChg chg="mod">
          <ac:chgData name="IGOR PEREIRA DOS SANTOS" userId="2ba31ab3-4af6-46f7-a76b-d6cc5b428f6b" providerId="ADAL" clId="{1ECA1EBF-E2EE-46F3-8772-8E015EEB6447}" dt="2023-08-29T22:43:29.779" v="182" actId="20577"/>
          <ac:spMkLst>
            <pc:docMk/>
            <pc:sldMk cId="1215788536" sldId="30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1ECA1EBF-E2EE-46F3-8772-8E015EEB6447}" dt="2023-08-29T22:37:57.505" v="151" actId="1076"/>
          <ac:picMkLst>
            <pc:docMk/>
            <pc:sldMk cId="1215788536" sldId="309"/>
            <ac:picMk id="3" creationId="{EF9247F0-FD49-BF2D-515D-E76214BAB1D4}"/>
          </ac:picMkLst>
        </pc:picChg>
      </pc:sldChg>
      <pc:sldChg chg="delSp modSp add del mod">
        <pc:chgData name="IGOR PEREIRA DOS SANTOS" userId="2ba31ab3-4af6-46f7-a76b-d6cc5b428f6b" providerId="ADAL" clId="{1ECA1EBF-E2EE-46F3-8772-8E015EEB6447}" dt="2023-08-29T22:44:43.091" v="212" actId="47"/>
        <pc:sldMkLst>
          <pc:docMk/>
          <pc:sldMk cId="1382598951" sldId="310"/>
        </pc:sldMkLst>
        <pc:spChg chg="mod">
          <ac:chgData name="IGOR PEREIRA DOS SANTOS" userId="2ba31ab3-4af6-46f7-a76b-d6cc5b428f6b" providerId="ADAL" clId="{1ECA1EBF-E2EE-46F3-8772-8E015EEB6447}" dt="2023-08-29T22:44:35.541" v="210" actId="20577"/>
          <ac:spMkLst>
            <pc:docMk/>
            <pc:sldMk cId="1382598951" sldId="310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1ECA1EBF-E2EE-46F3-8772-8E015EEB6447}" dt="2023-08-29T22:43:08.230" v="153" actId="478"/>
          <ac:picMkLst>
            <pc:docMk/>
            <pc:sldMk cId="1382598951" sldId="310"/>
            <ac:picMk id="3" creationId="{EF9247F0-FD49-BF2D-515D-E76214BAB1D4}"/>
          </ac:picMkLst>
        </pc:picChg>
      </pc:sldChg>
      <pc:sldChg chg="modSp add mod ord">
        <pc:chgData name="IGOR PEREIRA DOS SANTOS" userId="2ba31ab3-4af6-46f7-a76b-d6cc5b428f6b" providerId="ADAL" clId="{1ECA1EBF-E2EE-46F3-8772-8E015EEB6447}" dt="2023-08-29T23:02:12.753" v="1203" actId="20577"/>
        <pc:sldMkLst>
          <pc:docMk/>
          <pc:sldMk cId="3901326602" sldId="311"/>
        </pc:sldMkLst>
        <pc:spChg chg="mod">
          <ac:chgData name="IGOR PEREIRA DOS SANTOS" userId="2ba31ab3-4af6-46f7-a76b-d6cc5b428f6b" providerId="ADAL" clId="{1ECA1EBF-E2EE-46F3-8772-8E015EEB6447}" dt="2023-08-29T23:02:12.753" v="1203" actId="20577"/>
          <ac:spMkLst>
            <pc:docMk/>
            <pc:sldMk cId="3901326602" sldId="311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8-29T22:57:43.823" v="1134" actId="20577"/>
        <pc:sldMkLst>
          <pc:docMk/>
          <pc:sldMk cId="1487270959" sldId="312"/>
        </pc:sldMkLst>
        <pc:spChg chg="mod">
          <ac:chgData name="IGOR PEREIRA DOS SANTOS" userId="2ba31ab3-4af6-46f7-a76b-d6cc5b428f6b" providerId="ADAL" clId="{1ECA1EBF-E2EE-46F3-8772-8E015EEB6447}" dt="2023-08-29T22:57:43.823" v="1134" actId="20577"/>
          <ac:spMkLst>
            <pc:docMk/>
            <pc:sldMk cId="1487270959" sldId="312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8-29T22:57:59.693" v="1164" actId="207"/>
        <pc:sldMkLst>
          <pc:docMk/>
          <pc:sldMk cId="382867699" sldId="313"/>
        </pc:sldMkLst>
        <pc:spChg chg="mod">
          <ac:chgData name="IGOR PEREIRA DOS SANTOS" userId="2ba31ab3-4af6-46f7-a76b-d6cc5b428f6b" providerId="ADAL" clId="{1ECA1EBF-E2EE-46F3-8772-8E015EEB6447}" dt="2023-08-29T22:57:59.693" v="1164" actId="207"/>
          <ac:spMkLst>
            <pc:docMk/>
            <pc:sldMk cId="382867699" sldId="313"/>
            <ac:spMk id="7173" creationId="{27305109-3859-42A2-87E1-F5A3FF7FF357}"/>
          </ac:spMkLst>
        </pc:spChg>
      </pc:sldChg>
      <pc:sldChg chg="modSp add mod ord">
        <pc:chgData name="IGOR PEREIRA DOS SANTOS" userId="2ba31ab3-4af6-46f7-a76b-d6cc5b428f6b" providerId="ADAL" clId="{1ECA1EBF-E2EE-46F3-8772-8E015EEB6447}" dt="2023-09-01T00:39:48.511" v="3089" actId="20577"/>
        <pc:sldMkLst>
          <pc:docMk/>
          <pc:sldMk cId="1991453758" sldId="314"/>
        </pc:sldMkLst>
        <pc:spChg chg="mod">
          <ac:chgData name="IGOR PEREIRA DOS SANTOS" userId="2ba31ab3-4af6-46f7-a76b-d6cc5b428f6b" providerId="ADAL" clId="{1ECA1EBF-E2EE-46F3-8772-8E015EEB6447}" dt="2023-09-01T00:39:48.511" v="3089" actId="20577"/>
          <ac:spMkLst>
            <pc:docMk/>
            <pc:sldMk cId="1991453758" sldId="314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8-31T22:39:06.864" v="1779" actId="20577"/>
        <pc:sldMkLst>
          <pc:docMk/>
          <pc:sldMk cId="757228456" sldId="315"/>
        </pc:sldMkLst>
        <pc:spChg chg="mod">
          <ac:chgData name="IGOR PEREIRA DOS SANTOS" userId="2ba31ab3-4af6-46f7-a76b-d6cc5b428f6b" providerId="ADAL" clId="{1ECA1EBF-E2EE-46F3-8772-8E015EEB6447}" dt="2023-08-31T22:39:06.864" v="1779" actId="20577"/>
          <ac:spMkLst>
            <pc:docMk/>
            <pc:sldMk cId="757228456" sldId="315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8-31T22:51:54.446" v="2374" actId="20577"/>
        <pc:sldMkLst>
          <pc:docMk/>
          <pc:sldMk cId="1308419380" sldId="316"/>
        </pc:sldMkLst>
        <pc:spChg chg="mod">
          <ac:chgData name="IGOR PEREIRA DOS SANTOS" userId="2ba31ab3-4af6-46f7-a76b-d6cc5b428f6b" providerId="ADAL" clId="{1ECA1EBF-E2EE-46F3-8772-8E015EEB6447}" dt="2023-08-31T22:51:54.446" v="2374" actId="20577"/>
          <ac:spMkLst>
            <pc:docMk/>
            <pc:sldMk cId="1308419380" sldId="316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8-31T23:01:02.020" v="2560" actId="20577"/>
        <pc:sldMkLst>
          <pc:docMk/>
          <pc:sldMk cId="2866198407" sldId="317"/>
        </pc:sldMkLst>
        <pc:spChg chg="mod">
          <ac:chgData name="IGOR PEREIRA DOS SANTOS" userId="2ba31ab3-4af6-46f7-a76b-d6cc5b428f6b" providerId="ADAL" clId="{1ECA1EBF-E2EE-46F3-8772-8E015EEB6447}" dt="2023-08-31T23:01:02.020" v="2560" actId="20577"/>
          <ac:spMkLst>
            <pc:docMk/>
            <pc:sldMk cId="2866198407" sldId="317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1ECA1EBF-E2EE-46F3-8772-8E015EEB6447}" dt="2023-08-31T23:31:00.217" v="2659" actId="1076"/>
        <pc:sldMkLst>
          <pc:docMk/>
          <pc:sldMk cId="1526425173" sldId="318"/>
        </pc:sldMkLst>
        <pc:spChg chg="mod">
          <ac:chgData name="IGOR PEREIRA DOS SANTOS" userId="2ba31ab3-4af6-46f7-a76b-d6cc5b428f6b" providerId="ADAL" clId="{1ECA1EBF-E2EE-46F3-8772-8E015EEB6447}" dt="2023-08-31T23:02:19.910" v="2658" actId="20577"/>
          <ac:spMkLst>
            <pc:docMk/>
            <pc:sldMk cId="1526425173" sldId="318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1ECA1EBF-E2EE-46F3-8772-8E015EEB6447}" dt="2023-08-31T23:31:00.217" v="2659" actId="1076"/>
          <ac:picMkLst>
            <pc:docMk/>
            <pc:sldMk cId="1526425173" sldId="318"/>
            <ac:picMk id="3" creationId="{19EED29C-175A-8C83-520D-0D7E07E574AC}"/>
          </ac:picMkLst>
        </pc:picChg>
      </pc:sldChg>
      <pc:sldChg chg="delSp add mod">
        <pc:chgData name="IGOR PEREIRA DOS SANTOS" userId="2ba31ab3-4af6-46f7-a76b-d6cc5b428f6b" providerId="ADAL" clId="{1ECA1EBF-E2EE-46F3-8772-8E015EEB6447}" dt="2023-08-31T23:31:09.130" v="2661" actId="478"/>
        <pc:sldMkLst>
          <pc:docMk/>
          <pc:sldMk cId="3364113399" sldId="319"/>
        </pc:sldMkLst>
        <pc:picChg chg="del">
          <ac:chgData name="IGOR PEREIRA DOS SANTOS" userId="2ba31ab3-4af6-46f7-a76b-d6cc5b428f6b" providerId="ADAL" clId="{1ECA1EBF-E2EE-46F3-8772-8E015EEB6447}" dt="2023-08-31T23:31:09.130" v="2661" actId="478"/>
          <ac:picMkLst>
            <pc:docMk/>
            <pc:sldMk cId="3364113399" sldId="319"/>
            <ac:picMk id="3" creationId="{19EED29C-175A-8C83-520D-0D7E07E574AC}"/>
          </ac:picMkLst>
        </pc:picChg>
      </pc:sldChg>
      <pc:sldChg chg="modSp add mod">
        <pc:chgData name="IGOR PEREIRA DOS SANTOS" userId="2ba31ab3-4af6-46f7-a76b-d6cc5b428f6b" providerId="ADAL" clId="{1ECA1EBF-E2EE-46F3-8772-8E015EEB6447}" dt="2023-08-31T23:48:05.484" v="2774" actId="1076"/>
        <pc:sldMkLst>
          <pc:docMk/>
          <pc:sldMk cId="4108740044" sldId="320"/>
        </pc:sldMkLst>
        <pc:spChg chg="mod">
          <ac:chgData name="IGOR PEREIRA DOS SANTOS" userId="2ba31ab3-4af6-46f7-a76b-d6cc5b428f6b" providerId="ADAL" clId="{1ECA1EBF-E2EE-46F3-8772-8E015EEB6447}" dt="2023-08-31T23:48:05.484" v="2774" actId="1076"/>
          <ac:spMkLst>
            <pc:docMk/>
            <pc:sldMk cId="4108740044" sldId="32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1ECA1EBF-E2EE-46F3-8772-8E015EEB6447}" dt="2023-09-02T18:37:14.345" v="3107" actId="12"/>
        <pc:sldMkLst>
          <pc:docMk/>
          <pc:sldMk cId="2078682070" sldId="321"/>
        </pc:sldMkLst>
        <pc:spChg chg="mod">
          <ac:chgData name="IGOR PEREIRA DOS SANTOS" userId="2ba31ab3-4af6-46f7-a76b-d6cc5b428f6b" providerId="ADAL" clId="{1ECA1EBF-E2EE-46F3-8772-8E015EEB6447}" dt="2023-09-02T18:37:14.345" v="3107" actId="12"/>
          <ac:spMkLst>
            <pc:docMk/>
            <pc:sldMk cId="2078682070" sldId="321"/>
            <ac:spMk id="7173" creationId="{27305109-3859-42A2-87E1-F5A3FF7FF357}"/>
          </ac:spMkLst>
        </pc:spChg>
      </pc:sldChg>
      <pc:sldChg chg="addSp delSp modSp add mod">
        <pc:chgData name="IGOR PEREIRA DOS SANTOS" userId="2ba31ab3-4af6-46f7-a76b-d6cc5b428f6b" providerId="ADAL" clId="{1ECA1EBF-E2EE-46F3-8772-8E015EEB6447}" dt="2023-09-01T12:03:44.767" v="3106" actId="1076"/>
        <pc:sldMkLst>
          <pc:docMk/>
          <pc:sldMk cId="70035527" sldId="322"/>
        </pc:sldMkLst>
        <pc:spChg chg="mod">
          <ac:chgData name="IGOR PEREIRA DOS SANTOS" userId="2ba31ab3-4af6-46f7-a76b-d6cc5b428f6b" providerId="ADAL" clId="{1ECA1EBF-E2EE-46F3-8772-8E015EEB6447}" dt="2023-08-31T23:55:23.743" v="3083" actId="1076"/>
          <ac:spMkLst>
            <pc:docMk/>
            <pc:sldMk cId="70035527" sldId="322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1ECA1EBF-E2EE-46F3-8772-8E015EEB6447}" dt="2023-09-01T12:03:37.671" v="3102" actId="478"/>
          <ac:picMkLst>
            <pc:docMk/>
            <pc:sldMk cId="70035527" sldId="322"/>
            <ac:picMk id="3" creationId="{547274A5-1CFE-7F73-19BD-8F879A854B31}"/>
          </ac:picMkLst>
        </pc:picChg>
        <pc:picChg chg="add mod">
          <ac:chgData name="IGOR PEREIRA DOS SANTOS" userId="2ba31ab3-4af6-46f7-a76b-d6cc5b428f6b" providerId="ADAL" clId="{1ECA1EBF-E2EE-46F3-8772-8E015EEB6447}" dt="2023-09-01T12:03:44.767" v="3106" actId="1076"/>
          <ac:picMkLst>
            <pc:docMk/>
            <pc:sldMk cId="70035527" sldId="322"/>
            <ac:picMk id="5" creationId="{2C8C26EA-21E0-E350-103B-82386E276E1B}"/>
          </ac:picMkLst>
        </pc:picChg>
      </pc:sldChg>
    </pc:docChg>
  </pc:docChgLst>
  <pc:docChgLst>
    <pc:chgData name="IGOR PEREIRA DOS SANTOS" userId="2ba31ab3-4af6-46f7-a76b-d6cc5b428f6b" providerId="ADAL" clId="{B6142742-1169-4E2E-B3C4-FF4D77CCD88C}"/>
    <pc:docChg chg="undo custSel addSld delSld modSld sldOrd">
      <pc:chgData name="IGOR PEREIRA DOS SANTOS" userId="2ba31ab3-4af6-46f7-a76b-d6cc5b428f6b" providerId="ADAL" clId="{B6142742-1169-4E2E-B3C4-FF4D77CCD88C}" dt="2023-09-12T22:11:54.701" v="9568" actId="1076"/>
      <pc:docMkLst>
        <pc:docMk/>
      </pc:docMkLst>
      <pc:sldChg chg="modSp mod">
        <pc:chgData name="IGOR PEREIRA DOS SANTOS" userId="2ba31ab3-4af6-46f7-a76b-d6cc5b428f6b" providerId="ADAL" clId="{B6142742-1169-4E2E-B3C4-FF4D77CCD88C}" dt="2023-09-05T00:40:03.100" v="126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B6142742-1169-4E2E-B3C4-FF4D77CCD88C}" dt="2023-09-05T00:40:03.100" v="126" actId="20577"/>
          <ac:spMkLst>
            <pc:docMk/>
            <pc:sldMk cId="0" sldId="258"/>
            <ac:spMk id="5124" creationId="{81DC61E1-40BE-E43D-887C-24447212EA9C}"/>
          </ac:spMkLst>
        </pc:spChg>
      </pc:sldChg>
      <pc:sldChg chg="modSp mod">
        <pc:chgData name="IGOR PEREIRA DOS SANTOS" userId="2ba31ab3-4af6-46f7-a76b-d6cc5b428f6b" providerId="ADAL" clId="{B6142742-1169-4E2E-B3C4-FF4D77CCD88C}" dt="2023-09-05T00:42:04.932" v="153" actId="20577"/>
        <pc:sldMkLst>
          <pc:docMk/>
          <pc:sldMk cId="0" sldId="260"/>
        </pc:sldMkLst>
        <pc:spChg chg="mod">
          <ac:chgData name="IGOR PEREIRA DOS SANTOS" userId="2ba31ab3-4af6-46f7-a76b-d6cc5b428f6b" providerId="ADAL" clId="{B6142742-1169-4E2E-B3C4-FF4D77CCD88C}" dt="2023-09-05T00:42:04.932" v="153" actId="20577"/>
          <ac:spMkLst>
            <pc:docMk/>
            <pc:sldMk cId="0" sldId="26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5.944" v="0" actId="47"/>
        <pc:sldMkLst>
          <pc:docMk/>
          <pc:sldMk cId="3247063181" sldId="276"/>
        </pc:sldMkLst>
      </pc:sldChg>
      <pc:sldChg chg="modSp add del">
        <pc:chgData name="IGOR PEREIRA DOS SANTOS" userId="2ba31ab3-4af6-46f7-a76b-d6cc5b428f6b" providerId="ADAL" clId="{B6142742-1169-4E2E-B3C4-FF4D77CCD88C}" dt="2023-09-05T00:42:20.734" v="154" actId="47"/>
        <pc:sldMkLst>
          <pc:docMk/>
          <pc:sldMk cId="3698444797" sldId="276"/>
        </pc:sldMkLst>
        <pc:spChg chg="mod">
          <ac:chgData name="IGOR PEREIRA DOS SANTOS" userId="2ba31ab3-4af6-46f7-a76b-d6cc5b428f6b" providerId="ADAL" clId="{B6142742-1169-4E2E-B3C4-FF4D77CCD88C}" dt="2023-09-05T00:41:46.717" v="130" actId="1076"/>
          <ac:spMkLst>
            <pc:docMk/>
            <pc:sldMk cId="3698444797" sldId="276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05T00:45:14.340" v="735" actId="1076"/>
        <pc:sldMkLst>
          <pc:docMk/>
          <pc:sldMk cId="3886455403" sldId="276"/>
        </pc:sldMkLst>
        <pc:spChg chg="mod">
          <ac:chgData name="IGOR PEREIRA DOS SANTOS" userId="2ba31ab3-4af6-46f7-a76b-d6cc5b428f6b" providerId="ADAL" clId="{B6142742-1169-4E2E-B3C4-FF4D77CCD88C}" dt="2023-09-05T00:45:14.340" v="735" actId="1076"/>
          <ac:spMkLst>
            <pc:docMk/>
            <pc:sldMk cId="3886455403" sldId="276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3.256" v="20" actId="47"/>
        <pc:sldMkLst>
          <pc:docMk/>
          <pc:sldMk cId="733420767" sldId="277"/>
        </pc:sldMkLst>
      </pc:sldChg>
      <pc:sldChg chg="addSp modSp add mod">
        <pc:chgData name="IGOR PEREIRA DOS SANTOS" userId="2ba31ab3-4af6-46f7-a76b-d6cc5b428f6b" providerId="ADAL" clId="{B6142742-1169-4E2E-B3C4-FF4D77CCD88C}" dt="2023-09-05T00:45:44.461" v="786" actId="1076"/>
        <pc:sldMkLst>
          <pc:docMk/>
          <pc:sldMk cId="1211737519" sldId="277"/>
        </pc:sldMkLst>
        <pc:spChg chg="mod">
          <ac:chgData name="IGOR PEREIRA DOS SANTOS" userId="2ba31ab3-4af6-46f7-a76b-d6cc5b428f6b" providerId="ADAL" clId="{B6142742-1169-4E2E-B3C4-FF4D77CCD88C}" dt="2023-09-05T00:45:29.516" v="784" actId="1076"/>
          <ac:spMkLst>
            <pc:docMk/>
            <pc:sldMk cId="1211737519" sldId="27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05T00:45:44.461" v="786" actId="1076"/>
          <ac:picMkLst>
            <pc:docMk/>
            <pc:sldMk cId="1211737519" sldId="277"/>
            <ac:picMk id="3" creationId="{0DF2FBBE-39E6-3C02-ACCA-D573CFA1E993}"/>
          </ac:picMkLst>
        </pc:picChg>
      </pc:sldChg>
      <pc:sldChg chg="delSp modSp add mod">
        <pc:chgData name="IGOR PEREIRA DOS SANTOS" userId="2ba31ab3-4af6-46f7-a76b-d6cc5b428f6b" providerId="ADAL" clId="{B6142742-1169-4E2E-B3C4-FF4D77CCD88C}" dt="2023-09-05T21:54:17.689" v="6385" actId="20577"/>
        <pc:sldMkLst>
          <pc:docMk/>
          <pc:sldMk cId="1109936184" sldId="278"/>
        </pc:sldMkLst>
        <pc:spChg chg="mod">
          <ac:chgData name="IGOR PEREIRA DOS SANTOS" userId="2ba31ab3-4af6-46f7-a76b-d6cc5b428f6b" providerId="ADAL" clId="{B6142742-1169-4E2E-B3C4-FF4D77CCD88C}" dt="2023-09-05T21:54:17.689" v="6385" actId="20577"/>
          <ac:spMkLst>
            <pc:docMk/>
            <pc:sldMk cId="1109936184" sldId="27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00:46:14.867" v="788" actId="478"/>
          <ac:picMkLst>
            <pc:docMk/>
            <pc:sldMk cId="1109936184" sldId="278"/>
            <ac:picMk id="3" creationId="{0DF2FBBE-39E6-3C02-ACCA-D573CFA1E993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46.423" v="1" actId="47"/>
        <pc:sldMkLst>
          <pc:docMk/>
          <pc:sldMk cId="1393694029" sldId="278"/>
        </pc:sldMkLst>
      </pc:sldChg>
      <pc:sldChg chg="del">
        <pc:chgData name="IGOR PEREIRA DOS SANTOS" userId="2ba31ab3-4af6-46f7-a76b-d6cc5b428f6b" providerId="ADAL" clId="{B6142742-1169-4E2E-B3C4-FF4D77CCD88C}" dt="2023-09-05T00:37:46.700" v="2" actId="47"/>
        <pc:sldMkLst>
          <pc:docMk/>
          <pc:sldMk cId="3104716506" sldId="279"/>
        </pc:sldMkLst>
      </pc:sldChg>
      <pc:sldChg chg="modSp add mod">
        <pc:chgData name="IGOR PEREIRA DOS SANTOS" userId="2ba31ab3-4af6-46f7-a76b-d6cc5b428f6b" providerId="ADAL" clId="{B6142742-1169-4E2E-B3C4-FF4D77CCD88C}" dt="2023-09-05T01:24:45.609" v="1417" actId="20577"/>
        <pc:sldMkLst>
          <pc:docMk/>
          <pc:sldMk cId="3546504659" sldId="279"/>
        </pc:sldMkLst>
        <pc:spChg chg="mod">
          <ac:chgData name="IGOR PEREIRA DOS SANTOS" userId="2ba31ab3-4af6-46f7-a76b-d6cc5b428f6b" providerId="ADAL" clId="{B6142742-1169-4E2E-B3C4-FF4D77CCD88C}" dt="2023-09-05T01:24:45.609" v="1417" actId="20577"/>
          <ac:spMkLst>
            <pc:docMk/>
            <pc:sldMk cId="3546504659" sldId="279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6.908" v="3" actId="47"/>
        <pc:sldMkLst>
          <pc:docMk/>
          <pc:sldMk cId="381176799" sldId="280"/>
        </pc:sldMkLst>
      </pc:sldChg>
      <pc:sldChg chg="modSp add mod">
        <pc:chgData name="IGOR PEREIRA DOS SANTOS" userId="2ba31ab3-4af6-46f7-a76b-d6cc5b428f6b" providerId="ADAL" clId="{B6142742-1169-4E2E-B3C4-FF4D77CCD88C}" dt="2023-09-05T11:29:00.902" v="1724" actId="20577"/>
        <pc:sldMkLst>
          <pc:docMk/>
          <pc:sldMk cId="3517803522" sldId="280"/>
        </pc:sldMkLst>
        <pc:spChg chg="mod">
          <ac:chgData name="IGOR PEREIRA DOS SANTOS" userId="2ba31ab3-4af6-46f7-a76b-d6cc5b428f6b" providerId="ADAL" clId="{B6142742-1169-4E2E-B3C4-FF4D77CCD88C}" dt="2023-09-05T11:29:00.902" v="1724" actId="20577"/>
          <ac:spMkLst>
            <pc:docMk/>
            <pc:sldMk cId="3517803522" sldId="28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05T11:30:45.998" v="2135" actId="207"/>
        <pc:sldMkLst>
          <pc:docMk/>
          <pc:sldMk cId="831357992" sldId="281"/>
        </pc:sldMkLst>
        <pc:spChg chg="mod">
          <ac:chgData name="IGOR PEREIRA DOS SANTOS" userId="2ba31ab3-4af6-46f7-a76b-d6cc5b428f6b" providerId="ADAL" clId="{B6142742-1169-4E2E-B3C4-FF4D77CCD88C}" dt="2023-09-05T11:30:45.998" v="2135" actId="207"/>
          <ac:spMkLst>
            <pc:docMk/>
            <pc:sldMk cId="831357992" sldId="281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7.540" v="6" actId="47"/>
        <pc:sldMkLst>
          <pc:docMk/>
          <pc:sldMk cId="944409921" sldId="281"/>
        </pc:sldMkLst>
      </pc:sldChg>
      <pc:sldChg chg="del">
        <pc:chgData name="IGOR PEREIRA DOS SANTOS" userId="2ba31ab3-4af6-46f7-a76b-d6cc5b428f6b" providerId="ADAL" clId="{B6142742-1169-4E2E-B3C4-FF4D77CCD88C}" dt="2023-09-05T00:37:47.686" v="7" actId="47"/>
        <pc:sldMkLst>
          <pc:docMk/>
          <pc:sldMk cId="525013498" sldId="282"/>
        </pc:sldMkLst>
      </pc:sldChg>
      <pc:sldChg chg="addSp modSp add mod">
        <pc:chgData name="IGOR PEREIRA DOS SANTOS" userId="2ba31ab3-4af6-46f7-a76b-d6cc5b428f6b" providerId="ADAL" clId="{B6142742-1169-4E2E-B3C4-FF4D77CCD88C}" dt="2023-09-05T11:35:55.316" v="2250" actId="207"/>
        <pc:sldMkLst>
          <pc:docMk/>
          <pc:sldMk cId="3444859189" sldId="282"/>
        </pc:sldMkLst>
        <pc:spChg chg="mod">
          <ac:chgData name="IGOR PEREIRA DOS SANTOS" userId="2ba31ab3-4af6-46f7-a76b-d6cc5b428f6b" providerId="ADAL" clId="{B6142742-1169-4E2E-B3C4-FF4D77CCD88C}" dt="2023-09-05T11:35:55.316" v="2250" actId="207"/>
          <ac:spMkLst>
            <pc:docMk/>
            <pc:sldMk cId="3444859189" sldId="282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05T11:35:31.209" v="2249" actId="1076"/>
          <ac:picMkLst>
            <pc:docMk/>
            <pc:sldMk cId="3444859189" sldId="282"/>
            <ac:picMk id="3" creationId="{E16005DD-7568-91FB-A09E-270C46E99480}"/>
          </ac:picMkLst>
        </pc:picChg>
      </pc:sldChg>
      <pc:sldChg chg="addSp delSp modSp add mod">
        <pc:chgData name="IGOR PEREIRA DOS SANTOS" userId="2ba31ab3-4af6-46f7-a76b-d6cc5b428f6b" providerId="ADAL" clId="{B6142742-1169-4E2E-B3C4-FF4D77CCD88C}" dt="2023-09-05T11:36:47.920" v="2346" actId="1076"/>
        <pc:sldMkLst>
          <pc:docMk/>
          <pc:sldMk cId="2201263853" sldId="283"/>
        </pc:sldMkLst>
        <pc:spChg chg="mod">
          <ac:chgData name="IGOR PEREIRA DOS SANTOS" userId="2ba31ab3-4af6-46f7-a76b-d6cc5b428f6b" providerId="ADAL" clId="{B6142742-1169-4E2E-B3C4-FF4D77CCD88C}" dt="2023-09-05T11:36:30.976" v="2341" actId="20577"/>
          <ac:spMkLst>
            <pc:docMk/>
            <pc:sldMk cId="2201263853" sldId="28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11:36:32.476" v="2342" actId="478"/>
          <ac:picMkLst>
            <pc:docMk/>
            <pc:sldMk cId="2201263853" sldId="283"/>
            <ac:picMk id="3" creationId="{E16005DD-7568-91FB-A09E-270C46E99480}"/>
          </ac:picMkLst>
        </pc:picChg>
        <pc:picChg chg="add mod">
          <ac:chgData name="IGOR PEREIRA DOS SANTOS" userId="2ba31ab3-4af6-46f7-a76b-d6cc5b428f6b" providerId="ADAL" clId="{B6142742-1169-4E2E-B3C4-FF4D77CCD88C}" dt="2023-09-05T11:36:47.920" v="2346" actId="1076"/>
          <ac:picMkLst>
            <pc:docMk/>
            <pc:sldMk cId="2201263853" sldId="283"/>
            <ac:picMk id="4" creationId="{2D399EF1-20C3-A9AE-C135-61696D0BEA59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47.942" v="8" actId="47"/>
        <pc:sldMkLst>
          <pc:docMk/>
          <pc:sldMk cId="4019415216" sldId="283"/>
        </pc:sldMkLst>
      </pc:sldChg>
      <pc:sldChg chg="delSp modSp add mod">
        <pc:chgData name="IGOR PEREIRA DOS SANTOS" userId="2ba31ab3-4af6-46f7-a76b-d6cc5b428f6b" providerId="ADAL" clId="{B6142742-1169-4E2E-B3C4-FF4D77CCD88C}" dt="2023-09-05T11:39:09.119" v="2690" actId="1076"/>
        <pc:sldMkLst>
          <pc:docMk/>
          <pc:sldMk cId="913282873" sldId="284"/>
        </pc:sldMkLst>
        <pc:spChg chg="mod">
          <ac:chgData name="IGOR PEREIRA DOS SANTOS" userId="2ba31ab3-4af6-46f7-a76b-d6cc5b428f6b" providerId="ADAL" clId="{B6142742-1169-4E2E-B3C4-FF4D77CCD88C}" dt="2023-09-05T11:39:09.119" v="2690" actId="1076"/>
          <ac:spMkLst>
            <pc:docMk/>
            <pc:sldMk cId="913282873" sldId="284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11:37:17.385" v="2383" actId="478"/>
          <ac:picMkLst>
            <pc:docMk/>
            <pc:sldMk cId="913282873" sldId="284"/>
            <ac:picMk id="4" creationId="{2D399EF1-20C3-A9AE-C135-61696D0BEA59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48.463" v="9" actId="47"/>
        <pc:sldMkLst>
          <pc:docMk/>
          <pc:sldMk cId="1486344726" sldId="284"/>
        </pc:sldMkLst>
      </pc:sldChg>
      <pc:sldChg chg="del">
        <pc:chgData name="IGOR PEREIRA DOS SANTOS" userId="2ba31ab3-4af6-46f7-a76b-d6cc5b428f6b" providerId="ADAL" clId="{B6142742-1169-4E2E-B3C4-FF4D77CCD88C}" dt="2023-09-05T00:37:48.837" v="10" actId="47"/>
        <pc:sldMkLst>
          <pc:docMk/>
          <pc:sldMk cId="402239681" sldId="285"/>
        </pc:sldMkLst>
      </pc:sldChg>
      <pc:sldChg chg="addSp modSp add mod">
        <pc:chgData name="IGOR PEREIRA DOS SANTOS" userId="2ba31ab3-4af6-46f7-a76b-d6cc5b428f6b" providerId="ADAL" clId="{B6142742-1169-4E2E-B3C4-FF4D77CCD88C}" dt="2023-09-05T11:41:53.926" v="2744" actId="1076"/>
        <pc:sldMkLst>
          <pc:docMk/>
          <pc:sldMk cId="3167059065" sldId="285"/>
        </pc:sldMkLst>
        <pc:spChg chg="mod">
          <ac:chgData name="IGOR PEREIRA DOS SANTOS" userId="2ba31ab3-4af6-46f7-a76b-d6cc5b428f6b" providerId="ADAL" clId="{B6142742-1169-4E2E-B3C4-FF4D77CCD88C}" dt="2023-09-05T11:41:28.855" v="2738" actId="313"/>
          <ac:spMkLst>
            <pc:docMk/>
            <pc:sldMk cId="3167059065" sldId="285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05T11:41:53.926" v="2744" actId="1076"/>
          <ac:picMkLst>
            <pc:docMk/>
            <pc:sldMk cId="3167059065" sldId="285"/>
            <ac:picMk id="3" creationId="{63B3335B-0E0D-6915-848D-EFB31B04355C}"/>
          </ac:picMkLst>
        </pc:picChg>
      </pc:sldChg>
      <pc:sldChg chg="delSp modSp add mod">
        <pc:chgData name="IGOR PEREIRA DOS SANTOS" userId="2ba31ab3-4af6-46f7-a76b-d6cc5b428f6b" providerId="ADAL" clId="{B6142742-1169-4E2E-B3C4-FF4D77CCD88C}" dt="2023-09-05T11:45:34.541" v="2902" actId="1076"/>
        <pc:sldMkLst>
          <pc:docMk/>
          <pc:sldMk cId="2381463652" sldId="286"/>
        </pc:sldMkLst>
        <pc:spChg chg="mod">
          <ac:chgData name="IGOR PEREIRA DOS SANTOS" userId="2ba31ab3-4af6-46f7-a76b-d6cc5b428f6b" providerId="ADAL" clId="{B6142742-1169-4E2E-B3C4-FF4D77CCD88C}" dt="2023-09-05T11:45:34.541" v="2902" actId="1076"/>
          <ac:spMkLst>
            <pc:docMk/>
            <pc:sldMk cId="2381463652" sldId="28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11:45:06.550" v="2820" actId="478"/>
          <ac:picMkLst>
            <pc:docMk/>
            <pc:sldMk cId="2381463652" sldId="286"/>
            <ac:picMk id="3" creationId="{63B3335B-0E0D-6915-848D-EFB31B04355C}"/>
          </ac:picMkLst>
        </pc:picChg>
      </pc:sldChg>
      <pc:sldChg chg="modSp add mod">
        <pc:chgData name="IGOR PEREIRA DOS SANTOS" userId="2ba31ab3-4af6-46f7-a76b-d6cc5b428f6b" providerId="ADAL" clId="{B6142742-1169-4E2E-B3C4-FF4D77CCD88C}" dt="2023-09-05T11:49:45.300" v="3462" actId="1076"/>
        <pc:sldMkLst>
          <pc:docMk/>
          <pc:sldMk cId="2415716284" sldId="287"/>
        </pc:sldMkLst>
        <pc:spChg chg="mod">
          <ac:chgData name="IGOR PEREIRA DOS SANTOS" userId="2ba31ab3-4af6-46f7-a76b-d6cc5b428f6b" providerId="ADAL" clId="{B6142742-1169-4E2E-B3C4-FF4D77CCD88C}" dt="2023-09-05T11:49:45.300" v="3462" actId="1076"/>
          <ac:spMkLst>
            <pc:docMk/>
            <pc:sldMk cId="2415716284" sldId="287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7.304" v="5" actId="47"/>
        <pc:sldMkLst>
          <pc:docMk/>
          <pc:sldMk cId="3153342723" sldId="287"/>
        </pc:sldMkLst>
      </pc:sldChg>
      <pc:sldChg chg="del">
        <pc:chgData name="IGOR PEREIRA DOS SANTOS" userId="2ba31ab3-4af6-46f7-a76b-d6cc5b428f6b" providerId="ADAL" clId="{B6142742-1169-4E2E-B3C4-FF4D77CCD88C}" dt="2023-09-05T00:37:47.125" v="4" actId="47"/>
        <pc:sldMkLst>
          <pc:docMk/>
          <pc:sldMk cId="3177773503" sldId="288"/>
        </pc:sldMkLst>
      </pc:sldChg>
      <pc:sldChg chg="modSp add mod">
        <pc:chgData name="IGOR PEREIRA DOS SANTOS" userId="2ba31ab3-4af6-46f7-a76b-d6cc5b428f6b" providerId="ADAL" clId="{B6142742-1169-4E2E-B3C4-FF4D77CCD88C}" dt="2023-09-05T11:49:38.508" v="3460" actId="1076"/>
        <pc:sldMkLst>
          <pc:docMk/>
          <pc:sldMk cId="3786673511" sldId="288"/>
        </pc:sldMkLst>
        <pc:spChg chg="mod">
          <ac:chgData name="IGOR PEREIRA DOS SANTOS" userId="2ba31ab3-4af6-46f7-a76b-d6cc5b428f6b" providerId="ADAL" clId="{B6142742-1169-4E2E-B3C4-FF4D77CCD88C}" dt="2023-09-05T11:49:38.508" v="3460" actId="1076"/>
          <ac:spMkLst>
            <pc:docMk/>
            <pc:sldMk cId="3786673511" sldId="288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9.184" v="11" actId="47"/>
        <pc:sldMkLst>
          <pc:docMk/>
          <pc:sldMk cId="418183021" sldId="289"/>
        </pc:sldMkLst>
      </pc:sldChg>
      <pc:sldChg chg="modSp add mod">
        <pc:chgData name="IGOR PEREIRA DOS SANTOS" userId="2ba31ab3-4af6-46f7-a76b-d6cc5b428f6b" providerId="ADAL" clId="{B6142742-1169-4E2E-B3C4-FF4D77CCD88C}" dt="2023-09-05T11:51:24.912" v="3681" actId="12"/>
        <pc:sldMkLst>
          <pc:docMk/>
          <pc:sldMk cId="2240907888" sldId="289"/>
        </pc:sldMkLst>
        <pc:spChg chg="mod">
          <ac:chgData name="IGOR PEREIRA DOS SANTOS" userId="2ba31ab3-4af6-46f7-a76b-d6cc5b428f6b" providerId="ADAL" clId="{B6142742-1169-4E2E-B3C4-FF4D77CCD88C}" dt="2023-09-05T11:51:24.912" v="3681" actId="12"/>
          <ac:spMkLst>
            <pc:docMk/>
            <pc:sldMk cId="2240907888" sldId="289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05T11:53:15.781" v="4053" actId="207"/>
        <pc:sldMkLst>
          <pc:docMk/>
          <pc:sldMk cId="983201055" sldId="290"/>
        </pc:sldMkLst>
        <pc:spChg chg="mod">
          <ac:chgData name="IGOR PEREIRA DOS SANTOS" userId="2ba31ab3-4af6-46f7-a76b-d6cc5b428f6b" providerId="ADAL" clId="{B6142742-1169-4E2E-B3C4-FF4D77CCD88C}" dt="2023-09-05T11:53:15.781" v="4053" actId="207"/>
          <ac:spMkLst>
            <pc:docMk/>
            <pc:sldMk cId="983201055" sldId="29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9.489" v="12" actId="47"/>
        <pc:sldMkLst>
          <pc:docMk/>
          <pc:sldMk cId="2205501613" sldId="290"/>
        </pc:sldMkLst>
      </pc:sldChg>
      <pc:sldChg chg="modSp add mod">
        <pc:chgData name="IGOR PEREIRA DOS SANTOS" userId="2ba31ab3-4af6-46f7-a76b-d6cc5b428f6b" providerId="ADAL" clId="{B6142742-1169-4E2E-B3C4-FF4D77CCD88C}" dt="2023-09-05T11:55:40.826" v="4419" actId="1076"/>
        <pc:sldMkLst>
          <pc:docMk/>
          <pc:sldMk cId="4077975276" sldId="291"/>
        </pc:sldMkLst>
        <pc:spChg chg="mod">
          <ac:chgData name="IGOR PEREIRA DOS SANTOS" userId="2ba31ab3-4af6-46f7-a76b-d6cc5b428f6b" providerId="ADAL" clId="{B6142742-1169-4E2E-B3C4-FF4D77CCD88C}" dt="2023-09-05T11:55:40.826" v="4419" actId="1076"/>
          <ac:spMkLst>
            <pc:docMk/>
            <pc:sldMk cId="4077975276" sldId="291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05T11:58:09.681" v="4730" actId="1076"/>
        <pc:sldMkLst>
          <pc:docMk/>
          <pc:sldMk cId="1555996860" sldId="292"/>
        </pc:sldMkLst>
        <pc:spChg chg="mod">
          <ac:chgData name="IGOR PEREIRA DOS SANTOS" userId="2ba31ab3-4af6-46f7-a76b-d6cc5b428f6b" providerId="ADAL" clId="{B6142742-1169-4E2E-B3C4-FF4D77CCD88C}" dt="2023-09-05T11:58:09.681" v="4730" actId="1076"/>
          <ac:spMkLst>
            <pc:docMk/>
            <pc:sldMk cId="1555996860" sldId="292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49.856" v="13" actId="47"/>
        <pc:sldMkLst>
          <pc:docMk/>
          <pc:sldMk cId="2120054270" sldId="292"/>
        </pc:sldMkLst>
      </pc:sldChg>
      <pc:sldChg chg="modSp add mod">
        <pc:chgData name="IGOR PEREIRA DOS SANTOS" userId="2ba31ab3-4af6-46f7-a76b-d6cc5b428f6b" providerId="ADAL" clId="{B6142742-1169-4E2E-B3C4-FF4D77CCD88C}" dt="2023-09-05T12:02:06.168" v="5240" actId="1076"/>
        <pc:sldMkLst>
          <pc:docMk/>
          <pc:sldMk cId="538469953" sldId="293"/>
        </pc:sldMkLst>
        <pc:spChg chg="mod">
          <ac:chgData name="IGOR PEREIRA DOS SANTOS" userId="2ba31ab3-4af6-46f7-a76b-d6cc5b428f6b" providerId="ADAL" clId="{B6142742-1169-4E2E-B3C4-FF4D77CCD88C}" dt="2023-09-05T12:02:06.168" v="5240" actId="1076"/>
          <ac:spMkLst>
            <pc:docMk/>
            <pc:sldMk cId="538469953" sldId="293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0.245" v="14" actId="47"/>
        <pc:sldMkLst>
          <pc:docMk/>
          <pc:sldMk cId="3654577251" sldId="293"/>
        </pc:sldMkLst>
      </pc:sldChg>
      <pc:sldChg chg="modSp add mod">
        <pc:chgData name="IGOR PEREIRA DOS SANTOS" userId="2ba31ab3-4af6-46f7-a76b-d6cc5b428f6b" providerId="ADAL" clId="{B6142742-1169-4E2E-B3C4-FF4D77CCD88C}" dt="2023-09-05T12:01:59.929" v="5238" actId="1076"/>
        <pc:sldMkLst>
          <pc:docMk/>
          <pc:sldMk cId="266727880" sldId="294"/>
        </pc:sldMkLst>
        <pc:spChg chg="mod">
          <ac:chgData name="IGOR PEREIRA DOS SANTOS" userId="2ba31ab3-4af6-46f7-a76b-d6cc5b428f6b" providerId="ADAL" clId="{B6142742-1169-4E2E-B3C4-FF4D77CCD88C}" dt="2023-09-05T12:01:59.929" v="5238" actId="1076"/>
          <ac:spMkLst>
            <pc:docMk/>
            <pc:sldMk cId="266727880" sldId="294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2.756" v="19" actId="47"/>
        <pc:sldMkLst>
          <pc:docMk/>
          <pc:sldMk cId="527724058" sldId="294"/>
        </pc:sldMkLst>
      </pc:sldChg>
      <pc:sldChg chg="add">
        <pc:chgData name="IGOR PEREIRA DOS SANTOS" userId="2ba31ab3-4af6-46f7-a76b-d6cc5b428f6b" providerId="ADAL" clId="{B6142742-1169-4E2E-B3C4-FF4D77CCD88C}" dt="2023-09-05T21:30:16.647" v="5241" actId="2890"/>
        <pc:sldMkLst>
          <pc:docMk/>
          <pc:sldMk cId="1129775500" sldId="295"/>
        </pc:sldMkLst>
      </pc:sldChg>
      <pc:sldChg chg="del">
        <pc:chgData name="IGOR PEREIRA DOS SANTOS" userId="2ba31ab3-4af6-46f7-a76b-d6cc5b428f6b" providerId="ADAL" clId="{B6142742-1169-4E2E-B3C4-FF4D77CCD88C}" dt="2023-09-05T00:37:51.709" v="17" actId="47"/>
        <pc:sldMkLst>
          <pc:docMk/>
          <pc:sldMk cId="1788844584" sldId="295"/>
        </pc:sldMkLst>
      </pc:sldChg>
      <pc:sldChg chg="del">
        <pc:chgData name="IGOR PEREIRA DOS SANTOS" userId="2ba31ab3-4af6-46f7-a76b-d6cc5b428f6b" providerId="ADAL" clId="{B6142742-1169-4E2E-B3C4-FF4D77CCD88C}" dt="2023-09-05T00:37:52.194" v="18" actId="47"/>
        <pc:sldMkLst>
          <pc:docMk/>
          <pc:sldMk cId="2203092345" sldId="296"/>
        </pc:sldMkLst>
      </pc:sldChg>
      <pc:sldChg chg="modSp add mod">
        <pc:chgData name="IGOR PEREIRA DOS SANTOS" userId="2ba31ab3-4af6-46f7-a76b-d6cc5b428f6b" providerId="ADAL" clId="{B6142742-1169-4E2E-B3C4-FF4D77CCD88C}" dt="2023-09-05T21:42:43.765" v="5485" actId="207"/>
        <pc:sldMkLst>
          <pc:docMk/>
          <pc:sldMk cId="3397939954" sldId="296"/>
        </pc:sldMkLst>
        <pc:spChg chg="mod">
          <ac:chgData name="IGOR PEREIRA DOS SANTOS" userId="2ba31ab3-4af6-46f7-a76b-d6cc5b428f6b" providerId="ADAL" clId="{B6142742-1169-4E2E-B3C4-FF4D77CCD88C}" dt="2023-09-05T21:42:43.765" v="5485" actId="207"/>
          <ac:spMkLst>
            <pc:docMk/>
            <pc:sldMk cId="3397939954" sldId="296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3.755" v="21" actId="47"/>
        <pc:sldMkLst>
          <pc:docMk/>
          <pc:sldMk cId="1058625919" sldId="297"/>
        </pc:sldMkLst>
      </pc:sldChg>
      <pc:sldChg chg="modSp add mod">
        <pc:chgData name="IGOR PEREIRA DOS SANTOS" userId="2ba31ab3-4af6-46f7-a76b-d6cc5b428f6b" providerId="ADAL" clId="{B6142742-1169-4E2E-B3C4-FF4D77CCD88C}" dt="2023-09-05T21:44:04.593" v="5714" actId="207"/>
        <pc:sldMkLst>
          <pc:docMk/>
          <pc:sldMk cId="3940795135" sldId="297"/>
        </pc:sldMkLst>
        <pc:spChg chg="mod">
          <ac:chgData name="IGOR PEREIRA DOS SANTOS" userId="2ba31ab3-4af6-46f7-a76b-d6cc5b428f6b" providerId="ADAL" clId="{B6142742-1169-4E2E-B3C4-FF4D77CCD88C}" dt="2023-09-05T21:44:04.593" v="5714" actId="207"/>
          <ac:spMkLst>
            <pc:docMk/>
            <pc:sldMk cId="3940795135" sldId="297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05T21:47:38.393" v="6158" actId="1076"/>
        <pc:sldMkLst>
          <pc:docMk/>
          <pc:sldMk cId="3165175684" sldId="298"/>
        </pc:sldMkLst>
        <pc:spChg chg="mod">
          <ac:chgData name="IGOR PEREIRA DOS SANTOS" userId="2ba31ab3-4af6-46f7-a76b-d6cc5b428f6b" providerId="ADAL" clId="{B6142742-1169-4E2E-B3C4-FF4D77CCD88C}" dt="2023-09-05T21:47:38.393" v="6158" actId="1076"/>
          <ac:spMkLst>
            <pc:docMk/>
            <pc:sldMk cId="3165175684" sldId="298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4.199" v="22" actId="47"/>
        <pc:sldMkLst>
          <pc:docMk/>
          <pc:sldMk cId="4244645110" sldId="298"/>
        </pc:sldMkLst>
      </pc:sldChg>
      <pc:sldChg chg="modSp add mod">
        <pc:chgData name="IGOR PEREIRA DOS SANTOS" userId="2ba31ab3-4af6-46f7-a76b-d6cc5b428f6b" providerId="ADAL" clId="{B6142742-1169-4E2E-B3C4-FF4D77CCD88C}" dt="2023-09-05T22:11:23.054" v="6386" actId="20577"/>
        <pc:sldMkLst>
          <pc:docMk/>
          <pc:sldMk cId="1117165147" sldId="299"/>
        </pc:sldMkLst>
        <pc:spChg chg="mod">
          <ac:chgData name="IGOR PEREIRA DOS SANTOS" userId="2ba31ab3-4af6-46f7-a76b-d6cc5b428f6b" providerId="ADAL" clId="{B6142742-1169-4E2E-B3C4-FF4D77CCD88C}" dt="2023-09-05T22:11:23.054" v="6386" actId="20577"/>
          <ac:spMkLst>
            <pc:docMk/>
            <pc:sldMk cId="1117165147" sldId="299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4.582" v="23" actId="47"/>
        <pc:sldMkLst>
          <pc:docMk/>
          <pc:sldMk cId="1610078349" sldId="299"/>
        </pc:sldMkLst>
      </pc:sldChg>
      <pc:sldChg chg="del">
        <pc:chgData name="IGOR PEREIRA DOS SANTOS" userId="2ba31ab3-4af6-46f7-a76b-d6cc5b428f6b" providerId="ADAL" clId="{B6142742-1169-4E2E-B3C4-FF4D77CCD88C}" dt="2023-09-05T00:37:54.963" v="24" actId="47"/>
        <pc:sldMkLst>
          <pc:docMk/>
          <pc:sldMk cId="1478712607" sldId="300"/>
        </pc:sldMkLst>
      </pc:sldChg>
      <pc:sldChg chg="addSp modSp add mod">
        <pc:chgData name="IGOR PEREIRA DOS SANTOS" userId="2ba31ab3-4af6-46f7-a76b-d6cc5b428f6b" providerId="ADAL" clId="{B6142742-1169-4E2E-B3C4-FF4D77CCD88C}" dt="2023-09-05T22:21:37.991" v="6500" actId="1076"/>
        <pc:sldMkLst>
          <pc:docMk/>
          <pc:sldMk cId="1985107006" sldId="300"/>
        </pc:sldMkLst>
        <pc:spChg chg="mod">
          <ac:chgData name="IGOR PEREIRA DOS SANTOS" userId="2ba31ab3-4af6-46f7-a76b-d6cc5b428f6b" providerId="ADAL" clId="{B6142742-1169-4E2E-B3C4-FF4D77CCD88C}" dt="2023-09-05T22:20:00.897" v="6498" actId="1076"/>
          <ac:spMkLst>
            <pc:docMk/>
            <pc:sldMk cId="1985107006" sldId="30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05T22:21:37.991" v="6500" actId="1076"/>
          <ac:picMkLst>
            <pc:docMk/>
            <pc:sldMk cId="1985107006" sldId="300"/>
            <ac:picMk id="3" creationId="{7B3E1A33-AB71-0259-0B89-088D43E944EF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55.427" v="25" actId="47"/>
        <pc:sldMkLst>
          <pc:docMk/>
          <pc:sldMk cId="1598258268" sldId="301"/>
        </pc:sldMkLst>
      </pc:sldChg>
      <pc:sldChg chg="addSp delSp modSp add mod">
        <pc:chgData name="IGOR PEREIRA DOS SANTOS" userId="2ba31ab3-4af6-46f7-a76b-d6cc5b428f6b" providerId="ADAL" clId="{B6142742-1169-4E2E-B3C4-FF4D77CCD88C}" dt="2023-09-05T22:35:11.467" v="6633" actId="1076"/>
        <pc:sldMkLst>
          <pc:docMk/>
          <pc:sldMk cId="2607216346" sldId="301"/>
        </pc:sldMkLst>
        <pc:spChg chg="mod">
          <ac:chgData name="IGOR PEREIRA DOS SANTOS" userId="2ba31ab3-4af6-46f7-a76b-d6cc5b428f6b" providerId="ADAL" clId="{B6142742-1169-4E2E-B3C4-FF4D77CCD88C}" dt="2023-09-05T22:35:07.571" v="6632" actId="1076"/>
          <ac:spMkLst>
            <pc:docMk/>
            <pc:sldMk cId="2607216346" sldId="30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22:23:07.727" v="6583" actId="478"/>
          <ac:picMkLst>
            <pc:docMk/>
            <pc:sldMk cId="2607216346" sldId="301"/>
            <ac:picMk id="3" creationId="{7B3E1A33-AB71-0259-0B89-088D43E944EF}"/>
          </ac:picMkLst>
        </pc:picChg>
        <pc:picChg chg="add mod">
          <ac:chgData name="IGOR PEREIRA DOS SANTOS" userId="2ba31ab3-4af6-46f7-a76b-d6cc5b428f6b" providerId="ADAL" clId="{B6142742-1169-4E2E-B3C4-FF4D77CCD88C}" dt="2023-09-05T22:35:11.467" v="6633" actId="1076"/>
          <ac:picMkLst>
            <pc:docMk/>
            <pc:sldMk cId="2607216346" sldId="301"/>
            <ac:picMk id="4" creationId="{AABA091C-7DFF-4158-72E2-6B44A5F11623}"/>
          </ac:picMkLst>
        </pc:picChg>
      </pc:sldChg>
      <pc:sldChg chg="addSp delSp modSp add mod">
        <pc:chgData name="IGOR PEREIRA DOS SANTOS" userId="2ba31ab3-4af6-46f7-a76b-d6cc5b428f6b" providerId="ADAL" clId="{B6142742-1169-4E2E-B3C4-FF4D77CCD88C}" dt="2023-09-05T22:36:04.644" v="6756" actId="1076"/>
        <pc:sldMkLst>
          <pc:docMk/>
          <pc:sldMk cId="543088586" sldId="302"/>
        </pc:sldMkLst>
        <pc:spChg chg="mod">
          <ac:chgData name="IGOR PEREIRA DOS SANTOS" userId="2ba31ab3-4af6-46f7-a76b-d6cc5b428f6b" providerId="ADAL" clId="{B6142742-1169-4E2E-B3C4-FF4D77CCD88C}" dt="2023-09-05T22:35:48.396" v="6754" actId="20577"/>
          <ac:spMkLst>
            <pc:docMk/>
            <pc:sldMk cId="543088586" sldId="302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05T22:36:04.644" v="6756" actId="1076"/>
          <ac:picMkLst>
            <pc:docMk/>
            <pc:sldMk cId="543088586" sldId="302"/>
            <ac:picMk id="3" creationId="{597B2637-C145-7E72-189A-A8346432EB38}"/>
          </ac:picMkLst>
        </pc:picChg>
        <pc:picChg chg="del">
          <ac:chgData name="IGOR PEREIRA DOS SANTOS" userId="2ba31ab3-4af6-46f7-a76b-d6cc5b428f6b" providerId="ADAL" clId="{B6142742-1169-4E2E-B3C4-FF4D77CCD88C}" dt="2023-09-05T22:35:23.012" v="6635" actId="478"/>
          <ac:picMkLst>
            <pc:docMk/>
            <pc:sldMk cId="543088586" sldId="302"/>
            <ac:picMk id="4" creationId="{AABA091C-7DFF-4158-72E2-6B44A5F11623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56.391" v="27" actId="47"/>
        <pc:sldMkLst>
          <pc:docMk/>
          <pc:sldMk cId="3615011770" sldId="302"/>
        </pc:sldMkLst>
      </pc:sldChg>
      <pc:sldChg chg="del">
        <pc:chgData name="IGOR PEREIRA DOS SANTOS" userId="2ba31ab3-4af6-46f7-a76b-d6cc5b428f6b" providerId="ADAL" clId="{B6142742-1169-4E2E-B3C4-FF4D77CCD88C}" dt="2023-09-05T00:37:56.079" v="26" actId="47"/>
        <pc:sldMkLst>
          <pc:docMk/>
          <pc:sldMk cId="189892350" sldId="303"/>
        </pc:sldMkLst>
      </pc:sldChg>
      <pc:sldChg chg="addSp delSp modSp add mod">
        <pc:chgData name="IGOR PEREIRA DOS SANTOS" userId="2ba31ab3-4af6-46f7-a76b-d6cc5b428f6b" providerId="ADAL" clId="{B6142742-1169-4E2E-B3C4-FF4D77CCD88C}" dt="2023-09-05T22:38:20.771" v="6787" actId="1076"/>
        <pc:sldMkLst>
          <pc:docMk/>
          <pc:sldMk cId="2295477827" sldId="303"/>
        </pc:sldMkLst>
        <pc:spChg chg="mod">
          <ac:chgData name="IGOR PEREIRA DOS SANTOS" userId="2ba31ab3-4af6-46f7-a76b-d6cc5b428f6b" providerId="ADAL" clId="{B6142742-1169-4E2E-B3C4-FF4D77CCD88C}" dt="2023-09-05T22:38:08.716" v="6785" actId="20577"/>
          <ac:spMkLst>
            <pc:docMk/>
            <pc:sldMk cId="2295477827" sldId="30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05T22:37:10.195" v="6758" actId="478"/>
          <ac:picMkLst>
            <pc:docMk/>
            <pc:sldMk cId="2295477827" sldId="303"/>
            <ac:picMk id="3" creationId="{597B2637-C145-7E72-189A-A8346432EB38}"/>
          </ac:picMkLst>
        </pc:picChg>
        <pc:picChg chg="add mod">
          <ac:chgData name="IGOR PEREIRA DOS SANTOS" userId="2ba31ab3-4af6-46f7-a76b-d6cc5b428f6b" providerId="ADAL" clId="{B6142742-1169-4E2E-B3C4-FF4D77CCD88C}" dt="2023-09-05T22:38:20.771" v="6787" actId="1076"/>
          <ac:picMkLst>
            <pc:docMk/>
            <pc:sldMk cId="2295477827" sldId="303"/>
            <ac:picMk id="4" creationId="{A1AAE18F-596E-7E8E-573C-E5E3DC0D531B}"/>
          </ac:picMkLst>
        </pc:picChg>
      </pc:sldChg>
      <pc:sldChg chg="add">
        <pc:chgData name="IGOR PEREIRA DOS SANTOS" userId="2ba31ab3-4af6-46f7-a76b-d6cc5b428f6b" providerId="ADAL" clId="{B6142742-1169-4E2E-B3C4-FF4D77CCD88C}" dt="2023-09-05T22:38:23.434" v="6788" actId="2890"/>
        <pc:sldMkLst>
          <pc:docMk/>
          <pc:sldMk cId="540449683" sldId="304"/>
        </pc:sldMkLst>
      </pc:sldChg>
      <pc:sldChg chg="del">
        <pc:chgData name="IGOR PEREIRA DOS SANTOS" userId="2ba31ab3-4af6-46f7-a76b-d6cc5b428f6b" providerId="ADAL" clId="{B6142742-1169-4E2E-B3C4-FF4D77CCD88C}" dt="2023-09-05T00:37:56.912" v="28" actId="47"/>
        <pc:sldMkLst>
          <pc:docMk/>
          <pc:sldMk cId="3645846876" sldId="304"/>
        </pc:sldMkLst>
      </pc:sldChg>
      <pc:sldChg chg="del">
        <pc:chgData name="IGOR PEREIRA DOS SANTOS" userId="2ba31ab3-4af6-46f7-a76b-d6cc5b428f6b" providerId="ADAL" clId="{B6142742-1169-4E2E-B3C4-FF4D77CCD88C}" dt="2023-09-05T00:37:57.272" v="29" actId="47"/>
        <pc:sldMkLst>
          <pc:docMk/>
          <pc:sldMk cId="1120443178" sldId="305"/>
        </pc:sldMkLst>
      </pc:sldChg>
      <pc:sldChg chg="delSp modSp add mod">
        <pc:chgData name="IGOR PEREIRA DOS SANTOS" userId="2ba31ab3-4af6-46f7-a76b-d6cc5b428f6b" providerId="ADAL" clId="{B6142742-1169-4E2E-B3C4-FF4D77CCD88C}" dt="2023-09-11T22:26:47.530" v="7130" actId="207"/>
        <pc:sldMkLst>
          <pc:docMk/>
          <pc:sldMk cId="1595335313" sldId="305"/>
        </pc:sldMkLst>
        <pc:spChg chg="mod">
          <ac:chgData name="IGOR PEREIRA DOS SANTOS" userId="2ba31ab3-4af6-46f7-a76b-d6cc5b428f6b" providerId="ADAL" clId="{B6142742-1169-4E2E-B3C4-FF4D77CCD88C}" dt="2023-09-11T22:26:47.530" v="7130" actId="207"/>
          <ac:spMkLst>
            <pc:docMk/>
            <pc:sldMk cId="1595335313" sldId="30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11T22:23:34.792" v="6790" actId="478"/>
          <ac:picMkLst>
            <pc:docMk/>
            <pc:sldMk cId="1595335313" sldId="305"/>
            <ac:picMk id="4" creationId="{A1AAE18F-596E-7E8E-573C-E5E3DC0D531B}"/>
          </ac:picMkLst>
        </pc:picChg>
      </pc:sldChg>
      <pc:sldChg chg="modSp add mod">
        <pc:chgData name="IGOR PEREIRA DOS SANTOS" userId="2ba31ab3-4af6-46f7-a76b-d6cc5b428f6b" providerId="ADAL" clId="{B6142742-1169-4E2E-B3C4-FF4D77CCD88C}" dt="2023-09-11T22:27:01.650" v="7133" actId="1076"/>
        <pc:sldMkLst>
          <pc:docMk/>
          <pc:sldMk cId="528242774" sldId="306"/>
        </pc:sldMkLst>
        <pc:spChg chg="mod">
          <ac:chgData name="IGOR PEREIRA DOS SANTOS" userId="2ba31ab3-4af6-46f7-a76b-d6cc5b428f6b" providerId="ADAL" clId="{B6142742-1169-4E2E-B3C4-FF4D77CCD88C}" dt="2023-09-11T22:27:01.650" v="7133" actId="1076"/>
          <ac:spMkLst>
            <pc:docMk/>
            <pc:sldMk cId="528242774" sldId="306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7.723" v="30" actId="47"/>
        <pc:sldMkLst>
          <pc:docMk/>
          <pc:sldMk cId="1654528249" sldId="306"/>
        </pc:sldMkLst>
      </pc:sldChg>
      <pc:sldChg chg="modSp add mod">
        <pc:chgData name="IGOR PEREIRA DOS SANTOS" userId="2ba31ab3-4af6-46f7-a76b-d6cc5b428f6b" providerId="ADAL" clId="{B6142742-1169-4E2E-B3C4-FF4D77CCD88C}" dt="2023-09-11T22:50:35.622" v="7241" actId="207"/>
        <pc:sldMkLst>
          <pc:docMk/>
          <pc:sldMk cId="1007967623" sldId="307"/>
        </pc:sldMkLst>
        <pc:spChg chg="mod">
          <ac:chgData name="IGOR PEREIRA DOS SANTOS" userId="2ba31ab3-4af6-46f7-a76b-d6cc5b428f6b" providerId="ADAL" clId="{B6142742-1169-4E2E-B3C4-FF4D77CCD88C}" dt="2023-09-11T22:50:35.622" v="7241" actId="207"/>
          <ac:spMkLst>
            <pc:docMk/>
            <pc:sldMk cId="1007967623" sldId="307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0.647" v="15" actId="47"/>
        <pc:sldMkLst>
          <pc:docMk/>
          <pc:sldMk cId="2906944085" sldId="307"/>
        </pc:sldMkLst>
      </pc:sldChg>
      <pc:sldChg chg="addSp modSp add mod ord">
        <pc:chgData name="IGOR PEREIRA DOS SANTOS" userId="2ba31ab3-4af6-46f7-a76b-d6cc5b428f6b" providerId="ADAL" clId="{B6142742-1169-4E2E-B3C4-FF4D77CCD88C}" dt="2023-09-11T23:34:48.622" v="7771"/>
        <pc:sldMkLst>
          <pc:docMk/>
          <pc:sldMk cId="274578306" sldId="308"/>
        </pc:sldMkLst>
        <pc:spChg chg="mod">
          <ac:chgData name="IGOR PEREIRA DOS SANTOS" userId="2ba31ab3-4af6-46f7-a76b-d6cc5b428f6b" providerId="ADAL" clId="{B6142742-1169-4E2E-B3C4-FF4D77CCD88C}" dt="2023-09-11T23:00:44.018" v="7244" actId="1076"/>
          <ac:spMkLst>
            <pc:docMk/>
            <pc:sldMk cId="274578306" sldId="308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11T23:00:46.939" v="7246" actId="1076"/>
          <ac:picMkLst>
            <pc:docMk/>
            <pc:sldMk cId="274578306" sldId="308"/>
            <ac:picMk id="3" creationId="{4B96ABDD-DB7B-4DD6-B95A-D993C401C65A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51.181" v="16" actId="47"/>
        <pc:sldMkLst>
          <pc:docMk/>
          <pc:sldMk cId="3787100466" sldId="308"/>
        </pc:sldMkLst>
      </pc:sldChg>
      <pc:sldChg chg="del">
        <pc:chgData name="IGOR PEREIRA DOS SANTOS" userId="2ba31ab3-4af6-46f7-a76b-d6cc5b428f6b" providerId="ADAL" clId="{B6142742-1169-4E2E-B3C4-FF4D77CCD88C}" dt="2023-09-05T00:37:58.138" v="31" actId="47"/>
        <pc:sldMkLst>
          <pc:docMk/>
          <pc:sldMk cId="1215788536" sldId="309"/>
        </pc:sldMkLst>
      </pc:sldChg>
      <pc:sldChg chg="modSp add mod ord">
        <pc:chgData name="IGOR PEREIRA DOS SANTOS" userId="2ba31ab3-4af6-46f7-a76b-d6cc5b428f6b" providerId="ADAL" clId="{B6142742-1169-4E2E-B3C4-FF4D77CCD88C}" dt="2023-09-11T23:25:14.357" v="7498" actId="20577"/>
        <pc:sldMkLst>
          <pc:docMk/>
          <pc:sldMk cId="1951727893" sldId="309"/>
        </pc:sldMkLst>
        <pc:spChg chg="mod">
          <ac:chgData name="IGOR PEREIRA DOS SANTOS" userId="2ba31ab3-4af6-46f7-a76b-d6cc5b428f6b" providerId="ADAL" clId="{B6142742-1169-4E2E-B3C4-FF4D77CCD88C}" dt="2023-09-11T23:25:14.357" v="7498" actId="20577"/>
          <ac:spMkLst>
            <pc:docMk/>
            <pc:sldMk cId="1951727893" sldId="309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11T23:32:48.228" v="7769" actId="20577"/>
        <pc:sldMkLst>
          <pc:docMk/>
          <pc:sldMk cId="1318407696" sldId="310"/>
        </pc:sldMkLst>
        <pc:spChg chg="mod">
          <ac:chgData name="IGOR PEREIRA DOS SANTOS" userId="2ba31ab3-4af6-46f7-a76b-d6cc5b428f6b" providerId="ADAL" clId="{B6142742-1169-4E2E-B3C4-FF4D77CCD88C}" dt="2023-09-11T23:32:48.228" v="7769" actId="20577"/>
          <ac:spMkLst>
            <pc:docMk/>
            <pc:sldMk cId="1318407696" sldId="310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B6142742-1169-4E2E-B3C4-FF4D77CCD88C}" dt="2023-09-11T23:37:23.211" v="7834" actId="1076"/>
        <pc:sldMkLst>
          <pc:docMk/>
          <pc:sldMk cId="3757035751" sldId="311"/>
        </pc:sldMkLst>
        <pc:spChg chg="mod">
          <ac:chgData name="IGOR PEREIRA DOS SANTOS" userId="2ba31ab3-4af6-46f7-a76b-d6cc5b428f6b" providerId="ADAL" clId="{B6142742-1169-4E2E-B3C4-FF4D77CCD88C}" dt="2023-09-11T23:37:15.963" v="7832" actId="1076"/>
          <ac:spMkLst>
            <pc:docMk/>
            <pc:sldMk cId="3757035751" sldId="31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11T23:37:23.211" v="7834" actId="1076"/>
          <ac:picMkLst>
            <pc:docMk/>
            <pc:sldMk cId="3757035751" sldId="311"/>
            <ac:picMk id="3" creationId="{CAA27C86-DD37-CD4E-2F9D-92A5C5333A8B}"/>
          </ac:picMkLst>
        </pc:picChg>
      </pc:sldChg>
      <pc:sldChg chg="del">
        <pc:chgData name="IGOR PEREIRA DOS SANTOS" userId="2ba31ab3-4af6-46f7-a76b-d6cc5b428f6b" providerId="ADAL" clId="{B6142742-1169-4E2E-B3C4-FF4D77CCD88C}" dt="2023-09-05T00:37:58.542" v="32" actId="47"/>
        <pc:sldMkLst>
          <pc:docMk/>
          <pc:sldMk cId="3901326602" sldId="311"/>
        </pc:sldMkLst>
      </pc:sldChg>
      <pc:sldChg chg="modSp add mod ord">
        <pc:chgData name="IGOR PEREIRA DOS SANTOS" userId="2ba31ab3-4af6-46f7-a76b-d6cc5b428f6b" providerId="ADAL" clId="{B6142742-1169-4E2E-B3C4-FF4D77CCD88C}" dt="2023-09-11T23:40:19.884" v="8353" actId="207"/>
        <pc:sldMkLst>
          <pc:docMk/>
          <pc:sldMk cId="537296934" sldId="312"/>
        </pc:sldMkLst>
        <pc:spChg chg="mod">
          <ac:chgData name="IGOR PEREIRA DOS SANTOS" userId="2ba31ab3-4af6-46f7-a76b-d6cc5b428f6b" providerId="ADAL" clId="{B6142742-1169-4E2E-B3C4-FF4D77CCD88C}" dt="2023-09-11T23:40:19.884" v="8353" actId="207"/>
          <ac:spMkLst>
            <pc:docMk/>
            <pc:sldMk cId="537296934" sldId="312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7:58.966" v="33" actId="47"/>
        <pc:sldMkLst>
          <pc:docMk/>
          <pc:sldMk cId="1487270959" sldId="312"/>
        </pc:sldMkLst>
      </pc:sldChg>
      <pc:sldChg chg="del">
        <pc:chgData name="IGOR PEREIRA DOS SANTOS" userId="2ba31ab3-4af6-46f7-a76b-d6cc5b428f6b" providerId="ADAL" clId="{B6142742-1169-4E2E-B3C4-FF4D77CCD88C}" dt="2023-09-05T00:38:00.159" v="34" actId="47"/>
        <pc:sldMkLst>
          <pc:docMk/>
          <pc:sldMk cId="382867699" sldId="313"/>
        </pc:sldMkLst>
      </pc:sldChg>
      <pc:sldChg chg="modSp add mod">
        <pc:chgData name="IGOR PEREIRA DOS SANTOS" userId="2ba31ab3-4af6-46f7-a76b-d6cc5b428f6b" providerId="ADAL" clId="{B6142742-1169-4E2E-B3C4-FF4D77CCD88C}" dt="2023-09-11T23:40:31.872" v="8355" actId="207"/>
        <pc:sldMkLst>
          <pc:docMk/>
          <pc:sldMk cId="3004469627" sldId="313"/>
        </pc:sldMkLst>
        <pc:spChg chg="mod">
          <ac:chgData name="IGOR PEREIRA DOS SANTOS" userId="2ba31ab3-4af6-46f7-a76b-d6cc5b428f6b" providerId="ADAL" clId="{B6142742-1169-4E2E-B3C4-FF4D77CCD88C}" dt="2023-09-11T23:40:31.872" v="8355" actId="207"/>
          <ac:spMkLst>
            <pc:docMk/>
            <pc:sldMk cId="3004469627" sldId="313"/>
            <ac:spMk id="7173" creationId="{27305109-3859-42A2-87E1-F5A3FF7FF357}"/>
          </ac:spMkLst>
        </pc:spChg>
      </pc:sldChg>
      <pc:sldChg chg="delSp modSp add mod">
        <pc:chgData name="IGOR PEREIRA DOS SANTOS" userId="2ba31ab3-4af6-46f7-a76b-d6cc5b428f6b" providerId="ADAL" clId="{B6142742-1169-4E2E-B3C4-FF4D77CCD88C}" dt="2023-09-12T21:55:40.261" v="8714" actId="1076"/>
        <pc:sldMkLst>
          <pc:docMk/>
          <pc:sldMk cId="1053587267" sldId="314"/>
        </pc:sldMkLst>
        <pc:spChg chg="mod">
          <ac:chgData name="IGOR PEREIRA DOS SANTOS" userId="2ba31ab3-4af6-46f7-a76b-d6cc5b428f6b" providerId="ADAL" clId="{B6142742-1169-4E2E-B3C4-FF4D77CCD88C}" dt="2023-09-12T21:55:40.261" v="8714" actId="1076"/>
          <ac:spMkLst>
            <pc:docMk/>
            <pc:sldMk cId="1053587267" sldId="314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12T21:51:17.085" v="8357" actId="478"/>
          <ac:picMkLst>
            <pc:docMk/>
            <pc:sldMk cId="1053587267" sldId="314"/>
            <ac:picMk id="4" creationId="{A1AAE18F-596E-7E8E-573C-E5E3DC0D531B}"/>
          </ac:picMkLst>
        </pc:picChg>
      </pc:sldChg>
      <pc:sldChg chg="del">
        <pc:chgData name="IGOR PEREIRA DOS SANTOS" userId="2ba31ab3-4af6-46f7-a76b-d6cc5b428f6b" providerId="ADAL" clId="{B6142742-1169-4E2E-B3C4-FF4D77CCD88C}" dt="2023-09-05T00:38:00.880" v="35" actId="47"/>
        <pc:sldMkLst>
          <pc:docMk/>
          <pc:sldMk cId="1991453758" sldId="314"/>
        </pc:sldMkLst>
      </pc:sldChg>
      <pc:sldChg chg="del">
        <pc:chgData name="IGOR PEREIRA DOS SANTOS" userId="2ba31ab3-4af6-46f7-a76b-d6cc5b428f6b" providerId="ADAL" clId="{B6142742-1169-4E2E-B3C4-FF4D77CCD88C}" dt="2023-09-05T00:38:01.497" v="36" actId="47"/>
        <pc:sldMkLst>
          <pc:docMk/>
          <pc:sldMk cId="757228456" sldId="315"/>
        </pc:sldMkLst>
      </pc:sldChg>
      <pc:sldChg chg="addSp modSp add mod">
        <pc:chgData name="IGOR PEREIRA DOS SANTOS" userId="2ba31ab3-4af6-46f7-a76b-d6cc5b428f6b" providerId="ADAL" clId="{B6142742-1169-4E2E-B3C4-FF4D77CCD88C}" dt="2023-09-12T21:54:58.464" v="8685" actId="1076"/>
        <pc:sldMkLst>
          <pc:docMk/>
          <pc:sldMk cId="3214801080" sldId="315"/>
        </pc:sldMkLst>
        <pc:spChg chg="mod">
          <ac:chgData name="IGOR PEREIRA DOS SANTOS" userId="2ba31ab3-4af6-46f7-a76b-d6cc5b428f6b" providerId="ADAL" clId="{B6142742-1169-4E2E-B3C4-FF4D77CCD88C}" dt="2023-09-12T21:54:56.370" v="8683" actId="1076"/>
          <ac:spMkLst>
            <pc:docMk/>
            <pc:sldMk cId="3214801080" sldId="315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12T21:54:58.464" v="8685" actId="1076"/>
          <ac:picMkLst>
            <pc:docMk/>
            <pc:sldMk cId="3214801080" sldId="315"/>
            <ac:picMk id="3" creationId="{A74C50D3-3909-4D87-912D-CA1707AFFC3C}"/>
          </ac:picMkLst>
        </pc:picChg>
      </pc:sldChg>
      <pc:sldChg chg="del">
        <pc:chgData name="IGOR PEREIRA DOS SANTOS" userId="2ba31ab3-4af6-46f7-a76b-d6cc5b428f6b" providerId="ADAL" clId="{B6142742-1169-4E2E-B3C4-FF4D77CCD88C}" dt="2023-09-05T00:38:01.996" v="37" actId="47"/>
        <pc:sldMkLst>
          <pc:docMk/>
          <pc:sldMk cId="1308419380" sldId="316"/>
        </pc:sldMkLst>
      </pc:sldChg>
      <pc:sldChg chg="addSp delSp modSp add mod">
        <pc:chgData name="IGOR PEREIRA DOS SANTOS" userId="2ba31ab3-4af6-46f7-a76b-d6cc5b428f6b" providerId="ADAL" clId="{B6142742-1169-4E2E-B3C4-FF4D77CCD88C}" dt="2023-09-12T21:56:16.073" v="8718" actId="1076"/>
        <pc:sldMkLst>
          <pc:docMk/>
          <pc:sldMk cId="2148290996" sldId="316"/>
        </pc:sldMkLst>
        <pc:picChg chg="del">
          <ac:chgData name="IGOR PEREIRA DOS SANTOS" userId="2ba31ab3-4af6-46f7-a76b-d6cc5b428f6b" providerId="ADAL" clId="{B6142742-1169-4E2E-B3C4-FF4D77CCD88C}" dt="2023-09-12T21:56:14" v="8716" actId="478"/>
          <ac:picMkLst>
            <pc:docMk/>
            <pc:sldMk cId="2148290996" sldId="316"/>
            <ac:picMk id="3" creationId="{A74C50D3-3909-4D87-912D-CA1707AFFC3C}"/>
          </ac:picMkLst>
        </pc:picChg>
        <pc:picChg chg="add mod">
          <ac:chgData name="IGOR PEREIRA DOS SANTOS" userId="2ba31ab3-4af6-46f7-a76b-d6cc5b428f6b" providerId="ADAL" clId="{B6142742-1169-4E2E-B3C4-FF4D77CCD88C}" dt="2023-09-12T21:56:16.073" v="8718" actId="1076"/>
          <ac:picMkLst>
            <pc:docMk/>
            <pc:sldMk cId="2148290996" sldId="316"/>
            <ac:picMk id="4" creationId="{585107E4-9684-BD7F-0B23-87BDC9E7AF7F}"/>
          </ac:picMkLst>
        </pc:picChg>
      </pc:sldChg>
      <pc:sldChg chg="del">
        <pc:chgData name="IGOR PEREIRA DOS SANTOS" userId="2ba31ab3-4af6-46f7-a76b-d6cc5b428f6b" providerId="ADAL" clId="{B6142742-1169-4E2E-B3C4-FF4D77CCD88C}" dt="2023-09-05T00:38:02.608" v="38" actId="47"/>
        <pc:sldMkLst>
          <pc:docMk/>
          <pc:sldMk cId="2866198407" sldId="317"/>
        </pc:sldMkLst>
      </pc:sldChg>
      <pc:sldChg chg="modSp add mod ord">
        <pc:chgData name="IGOR PEREIRA DOS SANTOS" userId="2ba31ab3-4af6-46f7-a76b-d6cc5b428f6b" providerId="ADAL" clId="{B6142742-1169-4E2E-B3C4-FF4D77CCD88C}" dt="2023-09-12T22:04:51.582" v="9079" actId="1076"/>
        <pc:sldMkLst>
          <pc:docMk/>
          <pc:sldMk cId="3254113515" sldId="317"/>
        </pc:sldMkLst>
        <pc:spChg chg="mod">
          <ac:chgData name="IGOR PEREIRA DOS SANTOS" userId="2ba31ab3-4af6-46f7-a76b-d6cc5b428f6b" providerId="ADAL" clId="{B6142742-1169-4E2E-B3C4-FF4D77CCD88C}" dt="2023-09-12T22:04:51.582" v="9079" actId="1076"/>
          <ac:spMkLst>
            <pc:docMk/>
            <pc:sldMk cId="3254113515" sldId="317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B6142742-1169-4E2E-B3C4-FF4D77CCD88C}" dt="2023-09-12T22:09:52.876" v="9515" actId="207"/>
        <pc:sldMkLst>
          <pc:docMk/>
          <pc:sldMk cId="294812353" sldId="318"/>
        </pc:sldMkLst>
        <pc:spChg chg="mod">
          <ac:chgData name="IGOR PEREIRA DOS SANTOS" userId="2ba31ab3-4af6-46f7-a76b-d6cc5b428f6b" providerId="ADAL" clId="{B6142742-1169-4E2E-B3C4-FF4D77CCD88C}" dt="2023-09-12T22:09:52.876" v="9515" actId="207"/>
          <ac:spMkLst>
            <pc:docMk/>
            <pc:sldMk cId="294812353" sldId="318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8:03.183" v="39" actId="47"/>
        <pc:sldMkLst>
          <pc:docMk/>
          <pc:sldMk cId="1526425173" sldId="318"/>
        </pc:sldMkLst>
      </pc:sldChg>
      <pc:sldChg chg="addSp modSp add mod">
        <pc:chgData name="IGOR PEREIRA DOS SANTOS" userId="2ba31ab3-4af6-46f7-a76b-d6cc5b428f6b" providerId="ADAL" clId="{B6142742-1169-4E2E-B3C4-FF4D77CCD88C}" dt="2023-09-12T22:08:00.869" v="9432" actId="1076"/>
        <pc:sldMkLst>
          <pc:docMk/>
          <pc:sldMk cId="2480950853" sldId="319"/>
        </pc:sldMkLst>
        <pc:spChg chg="mod">
          <ac:chgData name="IGOR PEREIRA DOS SANTOS" userId="2ba31ab3-4af6-46f7-a76b-d6cc5b428f6b" providerId="ADAL" clId="{B6142742-1169-4E2E-B3C4-FF4D77CCD88C}" dt="2023-09-12T22:07:58.429" v="9430" actId="1076"/>
          <ac:spMkLst>
            <pc:docMk/>
            <pc:sldMk cId="2480950853" sldId="31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B6142742-1169-4E2E-B3C4-FF4D77CCD88C}" dt="2023-09-12T22:08:00.869" v="9432" actId="1076"/>
          <ac:picMkLst>
            <pc:docMk/>
            <pc:sldMk cId="2480950853" sldId="319"/>
            <ac:picMk id="3" creationId="{F8EF39AC-23C7-E185-B15B-FC46B08C2C43}"/>
          </ac:picMkLst>
        </pc:picChg>
      </pc:sldChg>
      <pc:sldChg chg="del">
        <pc:chgData name="IGOR PEREIRA DOS SANTOS" userId="2ba31ab3-4af6-46f7-a76b-d6cc5b428f6b" providerId="ADAL" clId="{B6142742-1169-4E2E-B3C4-FF4D77CCD88C}" dt="2023-09-05T00:38:04.009" v="40" actId="47"/>
        <pc:sldMkLst>
          <pc:docMk/>
          <pc:sldMk cId="3364113399" sldId="319"/>
        </pc:sldMkLst>
      </pc:sldChg>
      <pc:sldChg chg="modSp add mod ord">
        <pc:chgData name="IGOR PEREIRA DOS SANTOS" userId="2ba31ab3-4af6-46f7-a76b-d6cc5b428f6b" providerId="ADAL" clId="{B6142742-1169-4E2E-B3C4-FF4D77CCD88C}" dt="2023-09-12T22:11:20.727" v="9555" actId="20577"/>
        <pc:sldMkLst>
          <pc:docMk/>
          <pc:sldMk cId="3685070267" sldId="320"/>
        </pc:sldMkLst>
        <pc:spChg chg="mod">
          <ac:chgData name="IGOR PEREIRA DOS SANTOS" userId="2ba31ab3-4af6-46f7-a76b-d6cc5b428f6b" providerId="ADAL" clId="{B6142742-1169-4E2E-B3C4-FF4D77CCD88C}" dt="2023-09-12T22:11:20.727" v="9555" actId="20577"/>
          <ac:spMkLst>
            <pc:docMk/>
            <pc:sldMk cId="3685070267" sldId="32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B6142742-1169-4E2E-B3C4-FF4D77CCD88C}" dt="2023-09-05T00:38:04.910" v="41" actId="47"/>
        <pc:sldMkLst>
          <pc:docMk/>
          <pc:sldMk cId="4108740044" sldId="320"/>
        </pc:sldMkLst>
      </pc:sldChg>
      <pc:sldChg chg="del">
        <pc:chgData name="IGOR PEREIRA DOS SANTOS" userId="2ba31ab3-4af6-46f7-a76b-d6cc5b428f6b" providerId="ADAL" clId="{B6142742-1169-4E2E-B3C4-FF4D77CCD88C}" dt="2023-09-05T00:38:05.813" v="42" actId="47"/>
        <pc:sldMkLst>
          <pc:docMk/>
          <pc:sldMk cId="2078682070" sldId="321"/>
        </pc:sldMkLst>
      </pc:sldChg>
      <pc:sldChg chg="addSp delSp modSp add mod ord">
        <pc:chgData name="IGOR PEREIRA DOS SANTOS" userId="2ba31ab3-4af6-46f7-a76b-d6cc5b428f6b" providerId="ADAL" clId="{B6142742-1169-4E2E-B3C4-FF4D77CCD88C}" dt="2023-09-12T22:11:54.701" v="9568" actId="1076"/>
        <pc:sldMkLst>
          <pc:docMk/>
          <pc:sldMk cId="3438492812" sldId="321"/>
        </pc:sldMkLst>
        <pc:spChg chg="mod">
          <ac:chgData name="IGOR PEREIRA DOS SANTOS" userId="2ba31ab3-4af6-46f7-a76b-d6cc5b428f6b" providerId="ADAL" clId="{B6142742-1169-4E2E-B3C4-FF4D77CCD88C}" dt="2023-09-12T22:11:49.512" v="9565" actId="20577"/>
          <ac:spMkLst>
            <pc:docMk/>
            <pc:sldMk cId="3438492812" sldId="32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B6142742-1169-4E2E-B3C4-FF4D77CCD88C}" dt="2023-09-12T22:11:51.111" v="9566" actId="478"/>
          <ac:picMkLst>
            <pc:docMk/>
            <pc:sldMk cId="3438492812" sldId="321"/>
            <ac:picMk id="3" creationId="{F8EF39AC-23C7-E185-B15B-FC46B08C2C43}"/>
          </ac:picMkLst>
        </pc:picChg>
        <pc:picChg chg="add mod">
          <ac:chgData name="IGOR PEREIRA DOS SANTOS" userId="2ba31ab3-4af6-46f7-a76b-d6cc5b428f6b" providerId="ADAL" clId="{B6142742-1169-4E2E-B3C4-FF4D77CCD88C}" dt="2023-09-12T22:11:54.701" v="9568" actId="1076"/>
          <ac:picMkLst>
            <pc:docMk/>
            <pc:sldMk cId="3438492812" sldId="321"/>
            <ac:picMk id="4" creationId="{5D5A1CB9-32A2-DC12-82F9-CE5CEA5B6229}"/>
          </ac:picMkLst>
        </pc:picChg>
      </pc:sldChg>
      <pc:sldChg chg="del">
        <pc:chgData name="IGOR PEREIRA DOS SANTOS" userId="2ba31ab3-4af6-46f7-a76b-d6cc5b428f6b" providerId="ADAL" clId="{B6142742-1169-4E2E-B3C4-FF4D77CCD88C}" dt="2023-09-05T00:38:06.922" v="43" actId="47"/>
        <pc:sldMkLst>
          <pc:docMk/>
          <pc:sldMk cId="70035527" sldId="322"/>
        </pc:sldMkLst>
      </pc:sldChg>
    </pc:docChg>
  </pc:docChgLst>
  <pc:docChgLst>
    <pc:chgData name="IGOR PEREIRA DOS SANTOS" userId="2ba31ab3-4af6-46f7-a76b-d6cc5b428f6b" providerId="ADAL" clId="{F0F428A3-BFB0-4261-A9F7-D99EF78BA29A}"/>
    <pc:docChg chg="undo custSel addSld delSld modSld sldOrd">
      <pc:chgData name="IGOR PEREIRA DOS SANTOS" userId="2ba31ab3-4af6-46f7-a76b-d6cc5b428f6b" providerId="ADAL" clId="{F0F428A3-BFB0-4261-A9F7-D99EF78BA29A}" dt="2023-08-11T21:58:52.519" v="4684" actId="20577"/>
      <pc:docMkLst>
        <pc:docMk/>
      </pc:docMkLst>
      <pc:sldChg chg="modSp mod">
        <pc:chgData name="IGOR PEREIRA DOS SANTOS" userId="2ba31ab3-4af6-46f7-a76b-d6cc5b428f6b" providerId="ADAL" clId="{F0F428A3-BFB0-4261-A9F7-D99EF78BA29A}" dt="2023-08-09T23:20:45.746" v="57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F0F428A3-BFB0-4261-A9F7-D99EF78BA29A}" dt="2023-08-09T23:20:45.746" v="57" actId="20577"/>
          <ac:spMkLst>
            <pc:docMk/>
            <pc:sldMk cId="0" sldId="258"/>
            <ac:spMk id="5124" creationId="{81DC61E1-40BE-E43D-887C-24447212EA9C}"/>
          </ac:spMkLst>
        </pc:spChg>
      </pc:sldChg>
      <pc:sldChg chg="modSp mod">
        <pc:chgData name="IGOR PEREIRA DOS SANTOS" userId="2ba31ab3-4af6-46f7-a76b-d6cc5b428f6b" providerId="ADAL" clId="{F0F428A3-BFB0-4261-A9F7-D99EF78BA29A}" dt="2023-08-09T23:39:58.990" v="920" actId="20577"/>
        <pc:sldMkLst>
          <pc:docMk/>
          <pc:sldMk cId="0" sldId="260"/>
        </pc:sldMkLst>
        <pc:spChg chg="mod">
          <ac:chgData name="IGOR PEREIRA DOS SANTOS" userId="2ba31ab3-4af6-46f7-a76b-d6cc5b428f6b" providerId="ADAL" clId="{F0F428A3-BFB0-4261-A9F7-D99EF78BA29A}" dt="2023-08-09T23:39:58.990" v="920" actId="20577"/>
          <ac:spMkLst>
            <pc:docMk/>
            <pc:sldMk cId="0" sldId="26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17.427" v="0" actId="47"/>
        <pc:sldMkLst>
          <pc:docMk/>
          <pc:sldMk cId="1295471194" sldId="276"/>
        </pc:sldMkLst>
      </pc:sldChg>
      <pc:sldChg chg="addSp delSp modSp add mod">
        <pc:chgData name="IGOR PEREIRA DOS SANTOS" userId="2ba31ab3-4af6-46f7-a76b-d6cc5b428f6b" providerId="ADAL" clId="{F0F428A3-BFB0-4261-A9F7-D99EF78BA29A}" dt="2023-08-09T23:44:09.936" v="1146" actId="20577"/>
        <pc:sldMkLst>
          <pc:docMk/>
          <pc:sldMk cId="3247063181" sldId="276"/>
        </pc:sldMkLst>
        <pc:spChg chg="mod">
          <ac:chgData name="IGOR PEREIRA DOS SANTOS" userId="2ba31ab3-4af6-46f7-a76b-d6cc5b428f6b" providerId="ADAL" clId="{F0F428A3-BFB0-4261-A9F7-D99EF78BA29A}" dt="2023-08-09T23:44:09.936" v="1146" actId="20577"/>
          <ac:spMkLst>
            <pc:docMk/>
            <pc:sldMk cId="3247063181" sldId="276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F0F428A3-BFB0-4261-A9F7-D99EF78BA29A}" dt="2023-08-09T23:38:15.340" v="641" actId="478"/>
          <ac:picMkLst>
            <pc:docMk/>
            <pc:sldMk cId="3247063181" sldId="276"/>
            <ac:picMk id="3" creationId="{D8CF5060-E868-83ED-9B5F-3A88C19B3BFC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18.078" v="1" actId="47"/>
        <pc:sldMkLst>
          <pc:docMk/>
          <pc:sldMk cId="1426702049" sldId="277"/>
        </pc:sldMkLst>
      </pc:sldChg>
      <pc:sldChg chg="modSp add mod">
        <pc:chgData name="IGOR PEREIRA DOS SANTOS" userId="2ba31ab3-4af6-46f7-a76b-d6cc5b428f6b" providerId="ADAL" clId="{F0F428A3-BFB0-4261-A9F7-D99EF78BA29A}" dt="2023-08-09T23:36:58.955" v="640" actId="1076"/>
        <pc:sldMkLst>
          <pc:docMk/>
          <pc:sldMk cId="1673056278" sldId="277"/>
        </pc:sldMkLst>
        <pc:spChg chg="mod">
          <ac:chgData name="IGOR PEREIRA DOS SANTOS" userId="2ba31ab3-4af6-46f7-a76b-d6cc5b428f6b" providerId="ADAL" clId="{F0F428A3-BFB0-4261-A9F7-D99EF78BA29A}" dt="2023-08-09T23:36:53.667" v="638" actId="1076"/>
          <ac:spMkLst>
            <pc:docMk/>
            <pc:sldMk cId="1673056278" sldId="277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F0F428A3-BFB0-4261-A9F7-D99EF78BA29A}" dt="2023-08-09T23:36:58.955" v="640" actId="1076"/>
          <ac:picMkLst>
            <pc:docMk/>
            <pc:sldMk cId="1673056278" sldId="277"/>
            <ac:picMk id="3" creationId="{D8CF5060-E868-83ED-9B5F-3A88C19B3BFC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0.212" v="7" actId="47"/>
        <pc:sldMkLst>
          <pc:docMk/>
          <pc:sldMk cId="2681843713" sldId="278"/>
        </pc:sldMkLst>
      </pc:sldChg>
      <pc:sldChg chg="modSp add mod">
        <pc:chgData name="IGOR PEREIRA DOS SANTOS" userId="2ba31ab3-4af6-46f7-a76b-d6cc5b428f6b" providerId="ADAL" clId="{F0F428A3-BFB0-4261-A9F7-D99EF78BA29A}" dt="2023-08-09T23:50:27.766" v="1155" actId="20577"/>
        <pc:sldMkLst>
          <pc:docMk/>
          <pc:sldMk cId="2737858939" sldId="278"/>
        </pc:sldMkLst>
        <pc:spChg chg="mod">
          <ac:chgData name="IGOR PEREIRA DOS SANTOS" userId="2ba31ab3-4af6-46f7-a76b-d6cc5b428f6b" providerId="ADAL" clId="{F0F428A3-BFB0-4261-A9F7-D99EF78BA29A}" dt="2023-08-09T23:50:27.766" v="1155" actId="20577"/>
          <ac:spMkLst>
            <pc:docMk/>
            <pc:sldMk cId="2737858939" sldId="278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18.563" v="2" actId="47"/>
        <pc:sldMkLst>
          <pc:docMk/>
          <pc:sldMk cId="2315037029" sldId="279"/>
        </pc:sldMkLst>
      </pc:sldChg>
      <pc:sldChg chg="addSp modSp add mod">
        <pc:chgData name="IGOR PEREIRA DOS SANTOS" userId="2ba31ab3-4af6-46f7-a76b-d6cc5b428f6b" providerId="ADAL" clId="{F0F428A3-BFB0-4261-A9F7-D99EF78BA29A}" dt="2023-08-09T23:44:25.577" v="1149" actId="1076"/>
        <pc:sldMkLst>
          <pc:docMk/>
          <pc:sldMk cId="3940284742" sldId="279"/>
        </pc:sldMkLst>
        <pc:spChg chg="mod">
          <ac:chgData name="IGOR PEREIRA DOS SANTOS" userId="2ba31ab3-4af6-46f7-a76b-d6cc5b428f6b" providerId="ADAL" clId="{F0F428A3-BFB0-4261-A9F7-D99EF78BA29A}" dt="2023-08-09T23:41:36.826" v="1021" actId="1076"/>
          <ac:spMkLst>
            <pc:docMk/>
            <pc:sldMk cId="3940284742" sldId="27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09T23:44:25.577" v="1149" actId="1076"/>
          <ac:picMkLst>
            <pc:docMk/>
            <pc:sldMk cId="3940284742" sldId="279"/>
            <ac:picMk id="3" creationId="{BC046D45-D0CA-C4F1-0668-0314A6B283A1}"/>
          </ac:picMkLst>
        </pc:picChg>
      </pc:sldChg>
      <pc:sldChg chg="addSp delSp modSp add mod">
        <pc:chgData name="IGOR PEREIRA DOS SANTOS" userId="2ba31ab3-4af6-46f7-a76b-d6cc5b428f6b" providerId="ADAL" clId="{F0F428A3-BFB0-4261-A9F7-D99EF78BA29A}" dt="2023-08-11T00:45:56.698" v="2171" actId="1076"/>
        <pc:sldMkLst>
          <pc:docMk/>
          <pc:sldMk cId="304328829" sldId="280"/>
        </pc:sldMkLst>
        <pc:spChg chg="mod">
          <ac:chgData name="IGOR PEREIRA DOS SANTOS" userId="2ba31ab3-4af6-46f7-a76b-d6cc5b428f6b" providerId="ADAL" clId="{F0F428A3-BFB0-4261-A9F7-D99EF78BA29A}" dt="2023-08-09T23:58:58.339" v="1160" actId="20577"/>
          <ac:spMkLst>
            <pc:docMk/>
            <pc:sldMk cId="304328829" sldId="28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00:45:56.698" v="2171" actId="1076"/>
          <ac:picMkLst>
            <pc:docMk/>
            <pc:sldMk cId="304328829" sldId="280"/>
            <ac:picMk id="3" creationId="{B1B0F2D3-FD03-7056-7588-363C18B4C3FA}"/>
          </ac:picMkLst>
        </pc:picChg>
        <pc:picChg chg="del">
          <ac:chgData name="IGOR PEREIRA DOS SANTOS" userId="2ba31ab3-4af6-46f7-a76b-d6cc5b428f6b" providerId="ADAL" clId="{F0F428A3-BFB0-4261-A9F7-D99EF78BA29A}" dt="2023-08-09T23:58:53.723" v="1157" actId="478"/>
          <ac:picMkLst>
            <pc:docMk/>
            <pc:sldMk cId="304328829" sldId="280"/>
            <ac:picMk id="3" creationId="{D8CF5060-E868-83ED-9B5F-3A88C19B3BFC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19.795" v="5" actId="47"/>
        <pc:sldMkLst>
          <pc:docMk/>
          <pc:sldMk cId="2593542765" sldId="280"/>
        </pc:sldMkLst>
      </pc:sldChg>
      <pc:sldChg chg="modSp add mod ord">
        <pc:chgData name="IGOR PEREIRA DOS SANTOS" userId="2ba31ab3-4af6-46f7-a76b-d6cc5b428f6b" providerId="ADAL" clId="{F0F428A3-BFB0-4261-A9F7-D99EF78BA29A}" dt="2023-08-10T00:38:43.143" v="1316" actId="1076"/>
        <pc:sldMkLst>
          <pc:docMk/>
          <pc:sldMk cId="1300671118" sldId="281"/>
        </pc:sldMkLst>
        <pc:spChg chg="mod">
          <ac:chgData name="IGOR PEREIRA DOS SANTOS" userId="2ba31ab3-4af6-46f7-a76b-d6cc5b428f6b" providerId="ADAL" clId="{F0F428A3-BFB0-4261-A9F7-D99EF78BA29A}" dt="2023-08-10T00:38:43.143" v="1316" actId="1076"/>
          <ac:spMkLst>
            <pc:docMk/>
            <pc:sldMk cId="1300671118" sldId="281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F0F428A3-BFB0-4261-A9F7-D99EF78BA29A}" dt="2023-08-10T00:33:48.642" v="1169" actId="47"/>
        <pc:sldMkLst>
          <pc:docMk/>
          <pc:sldMk cId="3294812839" sldId="281"/>
        </pc:sldMkLst>
        <pc:spChg chg="mod">
          <ac:chgData name="IGOR PEREIRA DOS SANTOS" userId="2ba31ab3-4af6-46f7-a76b-d6cc5b428f6b" providerId="ADAL" clId="{F0F428A3-BFB0-4261-A9F7-D99EF78BA29A}" dt="2023-08-10T00:33:28.846" v="1168" actId="20577"/>
          <ac:spMkLst>
            <pc:docMk/>
            <pc:sldMk cId="3294812839" sldId="281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0.562" v="8" actId="47"/>
        <pc:sldMkLst>
          <pc:docMk/>
          <pc:sldMk cId="3432165544" sldId="281"/>
        </pc:sldMkLst>
      </pc:sldChg>
      <pc:sldChg chg="del">
        <pc:chgData name="IGOR PEREIRA DOS SANTOS" userId="2ba31ab3-4af6-46f7-a76b-d6cc5b428f6b" providerId="ADAL" clId="{F0F428A3-BFB0-4261-A9F7-D99EF78BA29A}" dt="2023-08-09T23:20:20.778" v="9" actId="47"/>
        <pc:sldMkLst>
          <pc:docMk/>
          <pc:sldMk cId="684830218" sldId="282"/>
        </pc:sldMkLst>
      </pc:sldChg>
      <pc:sldChg chg="addSp modSp add mod">
        <pc:chgData name="IGOR PEREIRA DOS SANTOS" userId="2ba31ab3-4af6-46f7-a76b-d6cc5b428f6b" providerId="ADAL" clId="{F0F428A3-BFB0-4261-A9F7-D99EF78BA29A}" dt="2023-08-10T00:40:00.664" v="1425" actId="1076"/>
        <pc:sldMkLst>
          <pc:docMk/>
          <pc:sldMk cId="3701358807" sldId="282"/>
        </pc:sldMkLst>
        <pc:spChg chg="mod">
          <ac:chgData name="IGOR PEREIRA DOS SANTOS" userId="2ba31ab3-4af6-46f7-a76b-d6cc5b428f6b" providerId="ADAL" clId="{F0F428A3-BFB0-4261-A9F7-D99EF78BA29A}" dt="2023-08-10T00:39:50.799" v="1421" actId="1076"/>
          <ac:spMkLst>
            <pc:docMk/>
            <pc:sldMk cId="3701358807" sldId="282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0T00:40:00.664" v="1425" actId="1076"/>
          <ac:picMkLst>
            <pc:docMk/>
            <pc:sldMk cId="3701358807" sldId="282"/>
            <ac:picMk id="3" creationId="{CE02FFC7-896C-06EB-36AF-8024B7860AE8}"/>
          </ac:picMkLst>
        </pc:picChg>
      </pc:sldChg>
      <pc:sldChg chg="addSp delSp modSp add mod">
        <pc:chgData name="IGOR PEREIRA DOS SANTOS" userId="2ba31ab3-4af6-46f7-a76b-d6cc5b428f6b" providerId="ADAL" clId="{F0F428A3-BFB0-4261-A9F7-D99EF78BA29A}" dt="2023-08-10T00:56:32.085" v="1882" actId="1076"/>
        <pc:sldMkLst>
          <pc:docMk/>
          <pc:sldMk cId="2823987850" sldId="283"/>
        </pc:sldMkLst>
        <pc:spChg chg="mod">
          <ac:chgData name="IGOR PEREIRA DOS SANTOS" userId="2ba31ab3-4af6-46f7-a76b-d6cc5b428f6b" providerId="ADAL" clId="{F0F428A3-BFB0-4261-A9F7-D99EF78BA29A}" dt="2023-08-10T00:56:32.085" v="1882" actId="1076"/>
          <ac:spMkLst>
            <pc:docMk/>
            <pc:sldMk cId="2823987850" sldId="283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F0F428A3-BFB0-4261-A9F7-D99EF78BA29A}" dt="2023-08-10T00:40:59.504" v="1476" actId="478"/>
          <ac:picMkLst>
            <pc:docMk/>
            <pc:sldMk cId="2823987850" sldId="283"/>
            <ac:picMk id="3" creationId="{A33A9DEF-6E24-B4BA-08B5-E81F68B3692C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0.988" v="10" actId="47"/>
        <pc:sldMkLst>
          <pc:docMk/>
          <pc:sldMk cId="3628933232" sldId="283"/>
        </pc:sldMkLst>
      </pc:sldChg>
      <pc:sldChg chg="del">
        <pc:chgData name="IGOR PEREIRA DOS SANTOS" userId="2ba31ab3-4af6-46f7-a76b-d6cc5b428f6b" providerId="ADAL" clId="{F0F428A3-BFB0-4261-A9F7-D99EF78BA29A}" dt="2023-08-09T23:20:21.179" v="11" actId="47"/>
        <pc:sldMkLst>
          <pc:docMk/>
          <pc:sldMk cId="694465744" sldId="284"/>
        </pc:sldMkLst>
      </pc:sldChg>
      <pc:sldChg chg="delSp modSp add mod">
        <pc:chgData name="IGOR PEREIRA DOS SANTOS" userId="2ba31ab3-4af6-46f7-a76b-d6cc5b428f6b" providerId="ADAL" clId="{F0F428A3-BFB0-4261-A9F7-D99EF78BA29A}" dt="2023-08-10T00:40:57.704" v="1475" actId="1076"/>
        <pc:sldMkLst>
          <pc:docMk/>
          <pc:sldMk cId="4256414040" sldId="284"/>
        </pc:sldMkLst>
        <pc:spChg chg="del mod">
          <ac:chgData name="IGOR PEREIRA DOS SANTOS" userId="2ba31ab3-4af6-46f7-a76b-d6cc5b428f6b" providerId="ADAL" clId="{F0F428A3-BFB0-4261-A9F7-D99EF78BA29A}" dt="2023-08-10T00:40:54.975" v="1474" actId="478"/>
          <ac:spMkLst>
            <pc:docMk/>
            <pc:sldMk cId="4256414040" sldId="284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F0F428A3-BFB0-4261-A9F7-D99EF78BA29A}" dt="2023-08-10T00:40:57.704" v="1475" actId="1076"/>
          <ac:picMkLst>
            <pc:docMk/>
            <pc:sldMk cId="4256414040" sldId="284"/>
            <ac:picMk id="3" creationId="{A33A9DEF-6E24-B4BA-08B5-E81F68B3692C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1.379" v="12" actId="47"/>
        <pc:sldMkLst>
          <pc:docMk/>
          <pc:sldMk cId="1598997576" sldId="285"/>
        </pc:sldMkLst>
      </pc:sldChg>
      <pc:sldChg chg="delSp modSp add mod">
        <pc:chgData name="IGOR PEREIRA DOS SANTOS" userId="2ba31ab3-4af6-46f7-a76b-d6cc5b428f6b" providerId="ADAL" clId="{F0F428A3-BFB0-4261-A9F7-D99EF78BA29A}" dt="2023-08-11T11:44:24.519" v="2172" actId="207"/>
        <pc:sldMkLst>
          <pc:docMk/>
          <pc:sldMk cId="3453130505" sldId="285"/>
        </pc:sldMkLst>
        <pc:spChg chg="mod">
          <ac:chgData name="IGOR PEREIRA DOS SANTOS" userId="2ba31ab3-4af6-46f7-a76b-d6cc5b428f6b" providerId="ADAL" clId="{F0F428A3-BFB0-4261-A9F7-D99EF78BA29A}" dt="2023-08-11T11:44:24.519" v="2172" actId="207"/>
          <ac:spMkLst>
            <pc:docMk/>
            <pc:sldMk cId="3453130505" sldId="28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0T00:41:59.959" v="1478" actId="478"/>
          <ac:picMkLst>
            <pc:docMk/>
            <pc:sldMk cId="3453130505" sldId="285"/>
            <ac:picMk id="3" creationId="{CE02FFC7-896C-06EB-36AF-8024B7860AE8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4.017" v="13" actId="47"/>
        <pc:sldMkLst>
          <pc:docMk/>
          <pc:sldMk cId="1088953967" sldId="286"/>
        </pc:sldMkLst>
      </pc:sldChg>
      <pc:sldChg chg="addSp modSp add mod">
        <pc:chgData name="IGOR PEREIRA DOS SANTOS" userId="2ba31ab3-4af6-46f7-a76b-d6cc5b428f6b" providerId="ADAL" clId="{F0F428A3-BFB0-4261-A9F7-D99EF78BA29A}" dt="2023-08-11T21:23:22.058" v="3230" actId="1076"/>
        <pc:sldMkLst>
          <pc:docMk/>
          <pc:sldMk cId="3664510082" sldId="286"/>
        </pc:sldMkLst>
        <pc:spChg chg="mod">
          <ac:chgData name="IGOR PEREIRA DOS SANTOS" userId="2ba31ab3-4af6-46f7-a76b-d6cc5b428f6b" providerId="ADAL" clId="{F0F428A3-BFB0-4261-A9F7-D99EF78BA29A}" dt="2023-08-11T21:23:01.411" v="3224" actId="1076"/>
          <ac:spMkLst>
            <pc:docMk/>
            <pc:sldMk cId="3664510082" sldId="28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23:22.058" v="3230" actId="1076"/>
          <ac:picMkLst>
            <pc:docMk/>
            <pc:sldMk cId="3664510082" sldId="286"/>
            <ac:picMk id="3" creationId="{3B8FCFB2-2E10-D113-1D9A-70C5713228DE}"/>
          </ac:picMkLst>
        </pc:picChg>
      </pc:sldChg>
      <pc:sldChg chg="modSp add mod">
        <pc:chgData name="IGOR PEREIRA DOS SANTOS" userId="2ba31ab3-4af6-46f7-a76b-d6cc5b428f6b" providerId="ADAL" clId="{F0F428A3-BFB0-4261-A9F7-D99EF78BA29A}" dt="2023-08-11T11:47:20.107" v="2424" actId="20577"/>
        <pc:sldMkLst>
          <pc:docMk/>
          <pc:sldMk cId="311360699" sldId="287"/>
        </pc:sldMkLst>
        <pc:spChg chg="mod">
          <ac:chgData name="IGOR PEREIRA DOS SANTOS" userId="2ba31ab3-4af6-46f7-a76b-d6cc5b428f6b" providerId="ADAL" clId="{F0F428A3-BFB0-4261-A9F7-D99EF78BA29A}" dt="2023-08-11T11:47:20.107" v="2424" actId="20577"/>
          <ac:spMkLst>
            <pc:docMk/>
            <pc:sldMk cId="311360699" sldId="287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18.894" v="3" actId="47"/>
        <pc:sldMkLst>
          <pc:docMk/>
          <pc:sldMk cId="1898181665" sldId="287"/>
        </pc:sldMkLst>
      </pc:sldChg>
      <pc:sldChg chg="addSp delSp modSp add mod">
        <pc:chgData name="IGOR PEREIRA DOS SANTOS" userId="2ba31ab3-4af6-46f7-a76b-d6cc5b428f6b" providerId="ADAL" clId="{F0F428A3-BFB0-4261-A9F7-D99EF78BA29A}" dt="2023-08-11T12:07:15.083" v="2812" actId="1076"/>
        <pc:sldMkLst>
          <pc:docMk/>
          <pc:sldMk cId="345384253" sldId="288"/>
        </pc:sldMkLst>
        <pc:spChg chg="mod">
          <ac:chgData name="IGOR PEREIRA DOS SANTOS" userId="2ba31ab3-4af6-46f7-a76b-d6cc5b428f6b" providerId="ADAL" clId="{F0F428A3-BFB0-4261-A9F7-D99EF78BA29A}" dt="2023-08-11T12:05:15.283" v="2802" actId="20577"/>
          <ac:spMkLst>
            <pc:docMk/>
            <pc:sldMk cId="345384253" sldId="288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F0F428A3-BFB0-4261-A9F7-D99EF78BA29A}" dt="2023-08-11T12:07:03.685" v="2806" actId="478"/>
          <ac:picMkLst>
            <pc:docMk/>
            <pc:sldMk cId="345384253" sldId="288"/>
            <ac:picMk id="3" creationId="{9325BE5F-F59E-1888-8A33-9F218AFF689F}"/>
          </ac:picMkLst>
        </pc:picChg>
        <pc:picChg chg="add mod">
          <ac:chgData name="IGOR PEREIRA DOS SANTOS" userId="2ba31ab3-4af6-46f7-a76b-d6cc5b428f6b" providerId="ADAL" clId="{F0F428A3-BFB0-4261-A9F7-D99EF78BA29A}" dt="2023-08-11T12:07:15.083" v="2812" actId="1076"/>
          <ac:picMkLst>
            <pc:docMk/>
            <pc:sldMk cId="345384253" sldId="288"/>
            <ac:picMk id="5" creationId="{D3CEE737-6089-5715-46E3-F9DB42F2F907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19.595" v="4" actId="47"/>
        <pc:sldMkLst>
          <pc:docMk/>
          <pc:sldMk cId="2674788250" sldId="288"/>
        </pc:sldMkLst>
      </pc:sldChg>
      <pc:sldChg chg="modSp add mod">
        <pc:chgData name="IGOR PEREIRA DOS SANTOS" userId="2ba31ab3-4af6-46f7-a76b-d6cc5b428f6b" providerId="ADAL" clId="{F0F428A3-BFB0-4261-A9F7-D99EF78BA29A}" dt="2023-08-11T12:15:51.291" v="2922" actId="1076"/>
        <pc:sldMkLst>
          <pc:docMk/>
          <pc:sldMk cId="3007566691" sldId="289"/>
        </pc:sldMkLst>
        <pc:spChg chg="mod">
          <ac:chgData name="IGOR PEREIRA DOS SANTOS" userId="2ba31ab3-4af6-46f7-a76b-d6cc5b428f6b" providerId="ADAL" clId="{F0F428A3-BFB0-4261-A9F7-D99EF78BA29A}" dt="2023-08-11T12:15:51.291" v="2922" actId="1076"/>
          <ac:spMkLst>
            <pc:docMk/>
            <pc:sldMk cId="3007566691" sldId="289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19.991" v="6" actId="47"/>
        <pc:sldMkLst>
          <pc:docMk/>
          <pc:sldMk cId="3016304692" sldId="289"/>
        </pc:sldMkLst>
      </pc:sldChg>
      <pc:sldChg chg="del">
        <pc:chgData name="IGOR PEREIRA DOS SANTOS" userId="2ba31ab3-4af6-46f7-a76b-d6cc5b428f6b" providerId="ADAL" clId="{F0F428A3-BFB0-4261-A9F7-D99EF78BA29A}" dt="2023-08-09T23:20:24.494" v="14" actId="47"/>
        <pc:sldMkLst>
          <pc:docMk/>
          <pc:sldMk cId="2337292874" sldId="290"/>
        </pc:sldMkLst>
      </pc:sldChg>
      <pc:sldChg chg="addSp modSp add mod">
        <pc:chgData name="IGOR PEREIRA DOS SANTOS" userId="2ba31ab3-4af6-46f7-a76b-d6cc5b428f6b" providerId="ADAL" clId="{F0F428A3-BFB0-4261-A9F7-D99EF78BA29A}" dt="2023-08-11T21:40:31.771" v="3599" actId="20577"/>
        <pc:sldMkLst>
          <pc:docMk/>
          <pc:sldMk cId="2612564928" sldId="290"/>
        </pc:sldMkLst>
        <pc:spChg chg="mod">
          <ac:chgData name="IGOR PEREIRA DOS SANTOS" userId="2ba31ab3-4af6-46f7-a76b-d6cc5b428f6b" providerId="ADAL" clId="{F0F428A3-BFB0-4261-A9F7-D99EF78BA29A}" dt="2023-08-11T21:40:31.771" v="3599" actId="20577"/>
          <ac:spMkLst>
            <pc:docMk/>
            <pc:sldMk cId="2612564928" sldId="29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39:35.433" v="3568" actId="1076"/>
          <ac:picMkLst>
            <pc:docMk/>
            <pc:sldMk cId="2612564928" sldId="290"/>
            <ac:picMk id="3" creationId="{55D24F68-3267-F54B-8FFD-E61DA5BC3910}"/>
          </ac:picMkLst>
        </pc:picChg>
      </pc:sldChg>
      <pc:sldChg chg="modSp add mod">
        <pc:chgData name="IGOR PEREIRA DOS SANTOS" userId="2ba31ab3-4af6-46f7-a76b-d6cc5b428f6b" providerId="ADAL" clId="{F0F428A3-BFB0-4261-A9F7-D99EF78BA29A}" dt="2023-08-11T21:47:38.402" v="3986" actId="20577"/>
        <pc:sldMkLst>
          <pc:docMk/>
          <pc:sldMk cId="818052709" sldId="291"/>
        </pc:sldMkLst>
        <pc:spChg chg="mod">
          <ac:chgData name="IGOR PEREIRA DOS SANTOS" userId="2ba31ab3-4af6-46f7-a76b-d6cc5b428f6b" providerId="ADAL" clId="{F0F428A3-BFB0-4261-A9F7-D99EF78BA29A}" dt="2023-08-11T21:47:38.402" v="3986" actId="20577"/>
          <ac:spMkLst>
            <pc:docMk/>
            <pc:sldMk cId="818052709" sldId="291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4.699" v="15" actId="47"/>
        <pc:sldMkLst>
          <pc:docMk/>
          <pc:sldMk cId="2321881217" sldId="291"/>
        </pc:sldMkLst>
      </pc:sldChg>
      <pc:sldChg chg="del">
        <pc:chgData name="IGOR PEREIRA DOS SANTOS" userId="2ba31ab3-4af6-46f7-a76b-d6cc5b428f6b" providerId="ADAL" clId="{F0F428A3-BFB0-4261-A9F7-D99EF78BA29A}" dt="2023-08-09T23:20:24.895" v="16" actId="47"/>
        <pc:sldMkLst>
          <pc:docMk/>
          <pc:sldMk cId="337574483" sldId="292"/>
        </pc:sldMkLst>
      </pc:sldChg>
      <pc:sldChg chg="modSp add mod">
        <pc:chgData name="IGOR PEREIRA DOS SANTOS" userId="2ba31ab3-4af6-46f7-a76b-d6cc5b428f6b" providerId="ADAL" clId="{F0F428A3-BFB0-4261-A9F7-D99EF78BA29A}" dt="2023-08-11T21:56:36.707" v="4481" actId="20577"/>
        <pc:sldMkLst>
          <pc:docMk/>
          <pc:sldMk cId="2369905955" sldId="292"/>
        </pc:sldMkLst>
        <pc:spChg chg="mod">
          <ac:chgData name="IGOR PEREIRA DOS SANTOS" userId="2ba31ab3-4af6-46f7-a76b-d6cc5b428f6b" providerId="ADAL" clId="{F0F428A3-BFB0-4261-A9F7-D99EF78BA29A}" dt="2023-08-11T21:56:36.707" v="4481" actId="20577"/>
          <ac:spMkLst>
            <pc:docMk/>
            <pc:sldMk cId="2369905955" sldId="292"/>
            <ac:spMk id="7173" creationId="{27305109-3859-42A2-87E1-F5A3FF7FF357}"/>
          </ac:spMkLst>
        </pc:spChg>
      </pc:sldChg>
      <pc:sldChg chg="modSp add mod ord">
        <pc:chgData name="IGOR PEREIRA DOS SANTOS" userId="2ba31ab3-4af6-46f7-a76b-d6cc5b428f6b" providerId="ADAL" clId="{F0F428A3-BFB0-4261-A9F7-D99EF78BA29A}" dt="2023-08-11T21:52:31.026" v="4194" actId="1076"/>
        <pc:sldMkLst>
          <pc:docMk/>
          <pc:sldMk cId="184252964" sldId="293"/>
        </pc:sldMkLst>
        <pc:spChg chg="mod">
          <ac:chgData name="IGOR PEREIRA DOS SANTOS" userId="2ba31ab3-4af6-46f7-a76b-d6cc5b428f6b" providerId="ADAL" clId="{F0F428A3-BFB0-4261-A9F7-D99EF78BA29A}" dt="2023-08-11T21:52:31.026" v="4194" actId="1076"/>
          <ac:spMkLst>
            <pc:docMk/>
            <pc:sldMk cId="184252964" sldId="293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5.345" v="17" actId="47"/>
        <pc:sldMkLst>
          <pc:docMk/>
          <pc:sldMk cId="4032485109" sldId="293"/>
        </pc:sldMkLst>
      </pc:sldChg>
      <pc:sldChg chg="del">
        <pc:chgData name="IGOR PEREIRA DOS SANTOS" userId="2ba31ab3-4af6-46f7-a76b-d6cc5b428f6b" providerId="ADAL" clId="{F0F428A3-BFB0-4261-A9F7-D99EF78BA29A}" dt="2023-08-09T23:20:26.377" v="19" actId="47"/>
        <pc:sldMkLst>
          <pc:docMk/>
          <pc:sldMk cId="3577812271" sldId="294"/>
        </pc:sldMkLst>
      </pc:sldChg>
      <pc:sldChg chg="modSp add mod ord">
        <pc:chgData name="IGOR PEREIRA DOS SANTOS" userId="2ba31ab3-4af6-46f7-a76b-d6cc5b428f6b" providerId="ADAL" clId="{F0F428A3-BFB0-4261-A9F7-D99EF78BA29A}" dt="2023-08-11T21:58:52.519" v="4684" actId="20577"/>
        <pc:sldMkLst>
          <pc:docMk/>
          <pc:sldMk cId="3922044390" sldId="294"/>
        </pc:sldMkLst>
        <pc:spChg chg="mod">
          <ac:chgData name="IGOR PEREIRA DOS SANTOS" userId="2ba31ab3-4af6-46f7-a76b-d6cc5b428f6b" providerId="ADAL" clId="{F0F428A3-BFB0-4261-A9F7-D99EF78BA29A}" dt="2023-08-11T21:58:52.519" v="4684" actId="20577"/>
          <ac:spMkLst>
            <pc:docMk/>
            <pc:sldMk cId="3922044390" sldId="294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6.855" v="20" actId="47"/>
        <pc:sldMkLst>
          <pc:docMk/>
          <pc:sldMk cId="57834269" sldId="295"/>
        </pc:sldMkLst>
      </pc:sldChg>
      <pc:sldChg chg="modSp add mod">
        <pc:chgData name="IGOR PEREIRA DOS SANTOS" userId="2ba31ab3-4af6-46f7-a76b-d6cc5b428f6b" providerId="ADAL" clId="{F0F428A3-BFB0-4261-A9F7-D99EF78BA29A}" dt="2023-08-11T11:48:02.690" v="2512" actId="1076"/>
        <pc:sldMkLst>
          <pc:docMk/>
          <pc:sldMk cId="651333760" sldId="295"/>
        </pc:sldMkLst>
        <pc:spChg chg="mod">
          <ac:chgData name="IGOR PEREIRA DOS SANTOS" userId="2ba31ab3-4af6-46f7-a76b-d6cc5b428f6b" providerId="ADAL" clId="{F0F428A3-BFB0-4261-A9F7-D99EF78BA29A}" dt="2023-08-11T11:48:02.690" v="2512" actId="1076"/>
          <ac:spMkLst>
            <pc:docMk/>
            <pc:sldMk cId="651333760" sldId="295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6.028" v="18" actId="47"/>
        <pc:sldMkLst>
          <pc:docMk/>
          <pc:sldMk cId="204862961" sldId="296"/>
        </pc:sldMkLst>
      </pc:sldChg>
      <pc:sldChg chg="addSp modSp add mod">
        <pc:chgData name="IGOR PEREIRA DOS SANTOS" userId="2ba31ab3-4af6-46f7-a76b-d6cc5b428f6b" providerId="ADAL" clId="{F0F428A3-BFB0-4261-A9F7-D99EF78BA29A}" dt="2023-08-11T11:48:36.986" v="2519" actId="1076"/>
        <pc:sldMkLst>
          <pc:docMk/>
          <pc:sldMk cId="3830180014" sldId="296"/>
        </pc:sldMkLst>
        <pc:spChg chg="mod">
          <ac:chgData name="IGOR PEREIRA DOS SANTOS" userId="2ba31ab3-4af6-46f7-a76b-d6cc5b428f6b" providerId="ADAL" clId="{F0F428A3-BFB0-4261-A9F7-D99EF78BA29A}" dt="2023-08-11T11:48:30.434" v="2515" actId="1076"/>
          <ac:spMkLst>
            <pc:docMk/>
            <pc:sldMk cId="3830180014" sldId="29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11:48:36.986" v="2519" actId="1076"/>
          <ac:picMkLst>
            <pc:docMk/>
            <pc:sldMk cId="3830180014" sldId="296"/>
            <ac:picMk id="3" creationId="{627BF2DF-9B39-72AD-F603-48CE53B9E2DF}"/>
          </ac:picMkLst>
        </pc:picChg>
      </pc:sldChg>
      <pc:sldChg chg="addSp modSp add mod">
        <pc:chgData name="IGOR PEREIRA DOS SANTOS" userId="2ba31ab3-4af6-46f7-a76b-d6cc5b428f6b" providerId="ADAL" clId="{F0F428A3-BFB0-4261-A9F7-D99EF78BA29A}" dt="2023-08-11T12:05:04.827" v="2774" actId="20577"/>
        <pc:sldMkLst>
          <pc:docMk/>
          <pc:sldMk cId="2249217465" sldId="297"/>
        </pc:sldMkLst>
        <pc:spChg chg="mod">
          <ac:chgData name="IGOR PEREIRA DOS SANTOS" userId="2ba31ab3-4af6-46f7-a76b-d6cc5b428f6b" providerId="ADAL" clId="{F0F428A3-BFB0-4261-A9F7-D99EF78BA29A}" dt="2023-08-11T12:05:04.827" v="2774" actId="20577"/>
          <ac:spMkLst>
            <pc:docMk/>
            <pc:sldMk cId="2249217465" sldId="29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12:03:46.001" v="2741" actId="1076"/>
          <ac:picMkLst>
            <pc:docMk/>
            <pc:sldMk cId="2249217465" sldId="297"/>
            <ac:picMk id="3" creationId="{FC042B6C-F849-5547-555F-A33F08B45BAF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7.262" v="21" actId="47"/>
        <pc:sldMkLst>
          <pc:docMk/>
          <pc:sldMk cId="4111133561" sldId="297"/>
        </pc:sldMkLst>
      </pc:sldChg>
      <pc:sldChg chg="del">
        <pc:chgData name="IGOR PEREIRA DOS SANTOS" userId="2ba31ab3-4af6-46f7-a76b-d6cc5b428f6b" providerId="ADAL" clId="{F0F428A3-BFB0-4261-A9F7-D99EF78BA29A}" dt="2023-08-09T23:20:27.928" v="22" actId="47"/>
        <pc:sldMkLst>
          <pc:docMk/>
          <pc:sldMk cId="1287257758" sldId="298"/>
        </pc:sldMkLst>
      </pc:sldChg>
      <pc:sldChg chg="delSp modSp add mod">
        <pc:chgData name="IGOR PEREIRA DOS SANTOS" userId="2ba31ab3-4af6-46f7-a76b-d6cc5b428f6b" providerId="ADAL" clId="{F0F428A3-BFB0-4261-A9F7-D99EF78BA29A}" dt="2023-08-11T12:08:56.885" v="2837" actId="20577"/>
        <pc:sldMkLst>
          <pc:docMk/>
          <pc:sldMk cId="1837820514" sldId="298"/>
        </pc:sldMkLst>
        <pc:spChg chg="mod">
          <ac:chgData name="IGOR PEREIRA DOS SANTOS" userId="2ba31ab3-4af6-46f7-a76b-d6cc5b428f6b" providerId="ADAL" clId="{F0F428A3-BFB0-4261-A9F7-D99EF78BA29A}" dt="2023-08-11T12:08:56.885" v="2837" actId="20577"/>
          <ac:spMkLst>
            <pc:docMk/>
            <pc:sldMk cId="1837820514" sldId="29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12:04:08.083" v="2743" actId="478"/>
          <ac:picMkLst>
            <pc:docMk/>
            <pc:sldMk cId="1837820514" sldId="298"/>
            <ac:picMk id="3" creationId="{FC042B6C-F849-5547-555F-A33F08B45BAF}"/>
          </ac:picMkLst>
        </pc:picChg>
      </pc:sldChg>
      <pc:sldChg chg="modSp add mod">
        <pc:chgData name="IGOR PEREIRA DOS SANTOS" userId="2ba31ab3-4af6-46f7-a76b-d6cc5b428f6b" providerId="ADAL" clId="{F0F428A3-BFB0-4261-A9F7-D99EF78BA29A}" dt="2023-08-11T12:09:02.821" v="2851" actId="20577"/>
        <pc:sldMkLst>
          <pc:docMk/>
          <pc:sldMk cId="1850101652" sldId="299"/>
        </pc:sldMkLst>
        <pc:spChg chg="mod">
          <ac:chgData name="IGOR PEREIRA DOS SANTOS" userId="2ba31ab3-4af6-46f7-a76b-d6cc5b428f6b" providerId="ADAL" clId="{F0F428A3-BFB0-4261-A9F7-D99EF78BA29A}" dt="2023-08-11T12:09:02.821" v="2851" actId="20577"/>
          <ac:spMkLst>
            <pc:docMk/>
            <pc:sldMk cId="1850101652" sldId="299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8.245" v="23" actId="47"/>
        <pc:sldMkLst>
          <pc:docMk/>
          <pc:sldMk cId="3900881807" sldId="299"/>
        </pc:sldMkLst>
      </pc:sldChg>
      <pc:sldChg chg="modSp add mod">
        <pc:chgData name="IGOR PEREIRA DOS SANTOS" userId="2ba31ab3-4af6-46f7-a76b-d6cc5b428f6b" providerId="ADAL" clId="{F0F428A3-BFB0-4261-A9F7-D99EF78BA29A}" dt="2023-08-11T21:17:13.223" v="3121" actId="20577"/>
        <pc:sldMkLst>
          <pc:docMk/>
          <pc:sldMk cId="1453661611" sldId="300"/>
        </pc:sldMkLst>
        <pc:spChg chg="mod">
          <ac:chgData name="IGOR PEREIRA DOS SANTOS" userId="2ba31ab3-4af6-46f7-a76b-d6cc5b428f6b" providerId="ADAL" clId="{F0F428A3-BFB0-4261-A9F7-D99EF78BA29A}" dt="2023-08-11T21:17:13.223" v="3121" actId="20577"/>
          <ac:spMkLst>
            <pc:docMk/>
            <pc:sldMk cId="1453661611" sldId="30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F0F428A3-BFB0-4261-A9F7-D99EF78BA29A}" dt="2023-08-09T23:20:28.947" v="25" actId="47"/>
        <pc:sldMkLst>
          <pc:docMk/>
          <pc:sldMk cId="3603117418" sldId="300"/>
        </pc:sldMkLst>
      </pc:sldChg>
      <pc:sldChg chg="del">
        <pc:chgData name="IGOR PEREIRA DOS SANTOS" userId="2ba31ab3-4af6-46f7-a76b-d6cc5b428f6b" providerId="ADAL" clId="{F0F428A3-BFB0-4261-A9F7-D99EF78BA29A}" dt="2023-08-09T23:20:28.628" v="24" actId="47"/>
        <pc:sldMkLst>
          <pc:docMk/>
          <pc:sldMk cId="3136457816" sldId="301"/>
        </pc:sldMkLst>
      </pc:sldChg>
      <pc:sldChg chg="addSp modSp add mod">
        <pc:chgData name="IGOR PEREIRA DOS SANTOS" userId="2ba31ab3-4af6-46f7-a76b-d6cc5b428f6b" providerId="ADAL" clId="{F0F428A3-BFB0-4261-A9F7-D99EF78BA29A}" dt="2023-08-11T21:17:57.921" v="3129" actId="1076"/>
        <pc:sldMkLst>
          <pc:docMk/>
          <pc:sldMk cId="3800287427" sldId="301"/>
        </pc:sldMkLst>
        <pc:spChg chg="mod">
          <ac:chgData name="IGOR PEREIRA DOS SANTOS" userId="2ba31ab3-4af6-46f7-a76b-d6cc5b428f6b" providerId="ADAL" clId="{F0F428A3-BFB0-4261-A9F7-D99EF78BA29A}" dt="2023-08-11T21:17:53.170" v="3128" actId="1076"/>
          <ac:spMkLst>
            <pc:docMk/>
            <pc:sldMk cId="3800287427" sldId="30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17:57.921" v="3129" actId="1076"/>
          <ac:picMkLst>
            <pc:docMk/>
            <pc:sldMk cId="3800287427" sldId="301"/>
            <ac:picMk id="3" creationId="{36759B5A-618B-1EC5-C54A-6E216A074549}"/>
          </ac:picMkLst>
        </pc:picChg>
      </pc:sldChg>
      <pc:sldChg chg="addSp delSp modSp add mod">
        <pc:chgData name="IGOR PEREIRA DOS SANTOS" userId="2ba31ab3-4af6-46f7-a76b-d6cc5b428f6b" providerId="ADAL" clId="{F0F428A3-BFB0-4261-A9F7-D99EF78BA29A}" dt="2023-08-11T21:18:23.996" v="3134" actId="1076"/>
        <pc:sldMkLst>
          <pc:docMk/>
          <pc:sldMk cId="154173533" sldId="302"/>
        </pc:sldMkLst>
        <pc:picChg chg="del">
          <ac:chgData name="IGOR PEREIRA DOS SANTOS" userId="2ba31ab3-4af6-46f7-a76b-d6cc5b428f6b" providerId="ADAL" clId="{F0F428A3-BFB0-4261-A9F7-D99EF78BA29A}" dt="2023-08-11T21:18:16.120" v="3131" actId="478"/>
          <ac:picMkLst>
            <pc:docMk/>
            <pc:sldMk cId="154173533" sldId="302"/>
            <ac:picMk id="3" creationId="{36759B5A-618B-1EC5-C54A-6E216A074549}"/>
          </ac:picMkLst>
        </pc:picChg>
        <pc:picChg chg="add mod">
          <ac:chgData name="IGOR PEREIRA DOS SANTOS" userId="2ba31ab3-4af6-46f7-a76b-d6cc5b428f6b" providerId="ADAL" clId="{F0F428A3-BFB0-4261-A9F7-D99EF78BA29A}" dt="2023-08-11T21:18:23.996" v="3134" actId="1076"/>
          <ac:picMkLst>
            <pc:docMk/>
            <pc:sldMk cId="154173533" sldId="302"/>
            <ac:picMk id="4" creationId="{B56FC62E-A401-D9A0-B581-C4AF8315693A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9.346" v="26" actId="47"/>
        <pc:sldMkLst>
          <pc:docMk/>
          <pc:sldMk cId="4075124569" sldId="302"/>
        </pc:sldMkLst>
      </pc:sldChg>
      <pc:sldChg chg="delSp modSp add mod">
        <pc:chgData name="IGOR PEREIRA DOS SANTOS" userId="2ba31ab3-4af6-46f7-a76b-d6cc5b428f6b" providerId="ADAL" clId="{F0F428A3-BFB0-4261-A9F7-D99EF78BA29A}" dt="2023-08-11T21:19:35.983" v="3180" actId="20577"/>
        <pc:sldMkLst>
          <pc:docMk/>
          <pc:sldMk cId="563881202" sldId="303"/>
        </pc:sldMkLst>
        <pc:spChg chg="mod">
          <ac:chgData name="IGOR PEREIRA DOS SANTOS" userId="2ba31ab3-4af6-46f7-a76b-d6cc5b428f6b" providerId="ADAL" clId="{F0F428A3-BFB0-4261-A9F7-D99EF78BA29A}" dt="2023-08-11T21:19:35.983" v="3180" actId="20577"/>
          <ac:spMkLst>
            <pc:docMk/>
            <pc:sldMk cId="563881202" sldId="30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19:18.203" v="3136" actId="478"/>
          <ac:picMkLst>
            <pc:docMk/>
            <pc:sldMk cId="563881202" sldId="303"/>
            <ac:picMk id="4" creationId="{B56FC62E-A401-D9A0-B581-C4AF8315693A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29.628" v="27" actId="47"/>
        <pc:sldMkLst>
          <pc:docMk/>
          <pc:sldMk cId="3104883526" sldId="303"/>
        </pc:sldMkLst>
      </pc:sldChg>
      <pc:sldChg chg="addSp modSp add mod">
        <pc:chgData name="IGOR PEREIRA DOS SANTOS" userId="2ba31ab3-4af6-46f7-a76b-d6cc5b428f6b" providerId="ADAL" clId="{F0F428A3-BFB0-4261-A9F7-D99EF78BA29A}" dt="2023-08-11T21:29:41.769" v="3375" actId="1076"/>
        <pc:sldMkLst>
          <pc:docMk/>
          <pc:sldMk cId="1260897481" sldId="304"/>
        </pc:sldMkLst>
        <pc:spChg chg="mod">
          <ac:chgData name="IGOR PEREIRA DOS SANTOS" userId="2ba31ab3-4af6-46f7-a76b-d6cc5b428f6b" providerId="ADAL" clId="{F0F428A3-BFB0-4261-A9F7-D99EF78BA29A}" dt="2023-08-11T21:29:25.260" v="3369" actId="1076"/>
          <ac:spMkLst>
            <pc:docMk/>
            <pc:sldMk cId="1260897481" sldId="30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29:41.769" v="3375" actId="1076"/>
          <ac:picMkLst>
            <pc:docMk/>
            <pc:sldMk cId="1260897481" sldId="304"/>
            <ac:picMk id="3" creationId="{842B943D-7639-D8D6-9A3E-15250216176A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0.246" v="28" actId="47"/>
        <pc:sldMkLst>
          <pc:docMk/>
          <pc:sldMk cId="4214624465" sldId="304"/>
        </pc:sldMkLst>
      </pc:sldChg>
      <pc:sldChg chg="delSp modSp add mod">
        <pc:chgData name="IGOR PEREIRA DOS SANTOS" userId="2ba31ab3-4af6-46f7-a76b-d6cc5b428f6b" providerId="ADAL" clId="{F0F428A3-BFB0-4261-A9F7-D99EF78BA29A}" dt="2023-08-11T21:32:10.124" v="3421" actId="20577"/>
        <pc:sldMkLst>
          <pc:docMk/>
          <pc:sldMk cId="398697177" sldId="305"/>
        </pc:sldMkLst>
        <pc:spChg chg="mod">
          <ac:chgData name="IGOR PEREIRA DOS SANTOS" userId="2ba31ab3-4af6-46f7-a76b-d6cc5b428f6b" providerId="ADAL" clId="{F0F428A3-BFB0-4261-A9F7-D99EF78BA29A}" dt="2023-08-11T21:32:10.124" v="3421" actId="20577"/>
          <ac:spMkLst>
            <pc:docMk/>
            <pc:sldMk cId="398697177" sldId="30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31:53.523" v="3377" actId="478"/>
          <ac:picMkLst>
            <pc:docMk/>
            <pc:sldMk cId="398697177" sldId="305"/>
            <ac:picMk id="3" creationId="{842B943D-7639-D8D6-9A3E-15250216176A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0.628" v="29" actId="47"/>
        <pc:sldMkLst>
          <pc:docMk/>
          <pc:sldMk cId="1238997276" sldId="305"/>
        </pc:sldMkLst>
      </pc:sldChg>
      <pc:sldChg chg="delSp modSp add mod">
        <pc:chgData name="IGOR PEREIRA DOS SANTOS" userId="2ba31ab3-4af6-46f7-a76b-d6cc5b428f6b" providerId="ADAL" clId="{F0F428A3-BFB0-4261-A9F7-D99EF78BA29A}" dt="2023-08-11T21:39:55.209" v="3575" actId="20577"/>
        <pc:sldMkLst>
          <pc:docMk/>
          <pc:sldMk cId="1970820710" sldId="306"/>
        </pc:sldMkLst>
        <pc:spChg chg="mod">
          <ac:chgData name="IGOR PEREIRA DOS SANTOS" userId="2ba31ab3-4af6-46f7-a76b-d6cc5b428f6b" providerId="ADAL" clId="{F0F428A3-BFB0-4261-A9F7-D99EF78BA29A}" dt="2023-08-11T21:39:55.209" v="3575" actId="20577"/>
          <ac:spMkLst>
            <pc:docMk/>
            <pc:sldMk cId="1970820710" sldId="30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39:45.024" v="3570" actId="478"/>
          <ac:picMkLst>
            <pc:docMk/>
            <pc:sldMk cId="1970820710" sldId="306"/>
            <ac:picMk id="3" creationId="{55D24F68-3267-F54B-8FFD-E61DA5BC3910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1.046" v="30" actId="47"/>
        <pc:sldMkLst>
          <pc:docMk/>
          <pc:sldMk cId="4250404244" sldId="306"/>
        </pc:sldMkLst>
      </pc:sldChg>
      <pc:sldChg chg="del">
        <pc:chgData name="IGOR PEREIRA DOS SANTOS" userId="2ba31ab3-4af6-46f7-a76b-d6cc5b428f6b" providerId="ADAL" clId="{F0F428A3-BFB0-4261-A9F7-D99EF78BA29A}" dt="2023-08-09T23:20:31.513" v="31" actId="47"/>
        <pc:sldMkLst>
          <pc:docMk/>
          <pc:sldMk cId="1527580554" sldId="307"/>
        </pc:sldMkLst>
      </pc:sldChg>
      <pc:sldChg chg="addSp modSp add mod">
        <pc:chgData name="IGOR PEREIRA DOS SANTOS" userId="2ba31ab3-4af6-46f7-a76b-d6cc5b428f6b" providerId="ADAL" clId="{F0F428A3-BFB0-4261-A9F7-D99EF78BA29A}" dt="2023-08-11T21:48:02.558" v="3987"/>
        <pc:sldMkLst>
          <pc:docMk/>
          <pc:sldMk cId="3917798701" sldId="307"/>
        </pc:sldMkLst>
        <pc:spChg chg="mod">
          <ac:chgData name="IGOR PEREIRA DOS SANTOS" userId="2ba31ab3-4af6-46f7-a76b-d6cc5b428f6b" providerId="ADAL" clId="{F0F428A3-BFB0-4261-A9F7-D99EF78BA29A}" dt="2023-08-11T21:48:02.558" v="3987"/>
          <ac:spMkLst>
            <pc:docMk/>
            <pc:sldMk cId="3917798701" sldId="30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45:05.718" v="3942" actId="1076"/>
          <ac:picMkLst>
            <pc:docMk/>
            <pc:sldMk cId="3917798701" sldId="307"/>
            <ac:picMk id="3" creationId="{5A1420CD-7973-F113-449E-963610E6A497}"/>
          </ac:picMkLst>
        </pc:picChg>
      </pc:sldChg>
      <pc:sldChg chg="delSp modSp add mod">
        <pc:chgData name="IGOR PEREIRA DOS SANTOS" userId="2ba31ab3-4af6-46f7-a76b-d6cc5b428f6b" providerId="ADAL" clId="{F0F428A3-BFB0-4261-A9F7-D99EF78BA29A}" dt="2023-08-11T21:48:07.836" v="3988"/>
        <pc:sldMkLst>
          <pc:docMk/>
          <pc:sldMk cId="2072408478" sldId="308"/>
        </pc:sldMkLst>
        <pc:spChg chg="mod">
          <ac:chgData name="IGOR PEREIRA DOS SANTOS" userId="2ba31ab3-4af6-46f7-a76b-d6cc5b428f6b" providerId="ADAL" clId="{F0F428A3-BFB0-4261-A9F7-D99EF78BA29A}" dt="2023-08-11T21:48:07.836" v="3988"/>
          <ac:spMkLst>
            <pc:docMk/>
            <pc:sldMk cId="2072408478" sldId="30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45:18.265" v="3944" actId="478"/>
          <ac:picMkLst>
            <pc:docMk/>
            <pc:sldMk cId="2072408478" sldId="308"/>
            <ac:picMk id="3" creationId="{5A1420CD-7973-F113-449E-963610E6A497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1.922" v="32" actId="47"/>
        <pc:sldMkLst>
          <pc:docMk/>
          <pc:sldMk cId="2104817665" sldId="308"/>
        </pc:sldMkLst>
      </pc:sldChg>
      <pc:sldChg chg="del">
        <pc:chgData name="IGOR PEREIRA DOS SANTOS" userId="2ba31ab3-4af6-46f7-a76b-d6cc5b428f6b" providerId="ADAL" clId="{F0F428A3-BFB0-4261-A9F7-D99EF78BA29A}" dt="2023-08-09T23:20:32.362" v="33" actId="47"/>
        <pc:sldMkLst>
          <pc:docMk/>
          <pc:sldMk cId="1851837577" sldId="309"/>
        </pc:sldMkLst>
      </pc:sldChg>
      <pc:sldChg chg="addSp modSp add mod">
        <pc:chgData name="IGOR PEREIRA DOS SANTOS" userId="2ba31ab3-4af6-46f7-a76b-d6cc5b428f6b" providerId="ADAL" clId="{F0F428A3-BFB0-4261-A9F7-D99EF78BA29A}" dt="2023-08-11T21:53:34.404" v="4256" actId="1076"/>
        <pc:sldMkLst>
          <pc:docMk/>
          <pc:sldMk cId="2585053723" sldId="309"/>
        </pc:sldMkLst>
        <pc:spChg chg="mod">
          <ac:chgData name="IGOR PEREIRA DOS SANTOS" userId="2ba31ab3-4af6-46f7-a76b-d6cc5b428f6b" providerId="ADAL" clId="{F0F428A3-BFB0-4261-A9F7-D99EF78BA29A}" dt="2023-08-11T21:53:17.533" v="4251" actId="1076"/>
          <ac:spMkLst>
            <pc:docMk/>
            <pc:sldMk cId="2585053723" sldId="30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53:34.404" v="4256" actId="1076"/>
          <ac:picMkLst>
            <pc:docMk/>
            <pc:sldMk cId="2585053723" sldId="309"/>
            <ac:picMk id="3" creationId="{DEFC3ABC-1CB4-CA3F-A3D6-14B81E7FB136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2.795" v="34" actId="47"/>
        <pc:sldMkLst>
          <pc:docMk/>
          <pc:sldMk cId="2750811676" sldId="310"/>
        </pc:sldMkLst>
      </pc:sldChg>
      <pc:sldChg chg="delSp modSp add mod">
        <pc:chgData name="IGOR PEREIRA DOS SANTOS" userId="2ba31ab3-4af6-46f7-a76b-d6cc5b428f6b" providerId="ADAL" clId="{F0F428A3-BFB0-4261-A9F7-D99EF78BA29A}" dt="2023-08-11T21:54:16.021" v="4278" actId="20577"/>
        <pc:sldMkLst>
          <pc:docMk/>
          <pc:sldMk cId="3963136970" sldId="310"/>
        </pc:sldMkLst>
        <pc:spChg chg="mod">
          <ac:chgData name="IGOR PEREIRA DOS SANTOS" userId="2ba31ab3-4af6-46f7-a76b-d6cc5b428f6b" providerId="ADAL" clId="{F0F428A3-BFB0-4261-A9F7-D99EF78BA29A}" dt="2023-08-11T21:54:16.021" v="4278" actId="20577"/>
          <ac:spMkLst>
            <pc:docMk/>
            <pc:sldMk cId="3963136970" sldId="310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53:42.824" v="4258" actId="478"/>
          <ac:picMkLst>
            <pc:docMk/>
            <pc:sldMk cId="3963136970" sldId="310"/>
            <ac:picMk id="3" creationId="{DEFC3ABC-1CB4-CA3F-A3D6-14B81E7FB136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3.229" v="35" actId="47"/>
        <pc:sldMkLst>
          <pc:docMk/>
          <pc:sldMk cId="2370338426" sldId="311"/>
        </pc:sldMkLst>
      </pc:sldChg>
      <pc:sldChg chg="addSp modSp add mod">
        <pc:chgData name="IGOR PEREIRA DOS SANTOS" userId="2ba31ab3-4af6-46f7-a76b-d6cc5b428f6b" providerId="ADAL" clId="{F0F428A3-BFB0-4261-A9F7-D99EF78BA29A}" dt="2023-08-11T21:57:46.301" v="4565" actId="1076"/>
        <pc:sldMkLst>
          <pc:docMk/>
          <pc:sldMk cId="2836375571" sldId="311"/>
        </pc:sldMkLst>
        <pc:spChg chg="mod">
          <ac:chgData name="IGOR PEREIRA DOS SANTOS" userId="2ba31ab3-4af6-46f7-a76b-d6cc5b428f6b" providerId="ADAL" clId="{F0F428A3-BFB0-4261-A9F7-D99EF78BA29A}" dt="2023-08-11T21:57:31.956" v="4562" actId="1076"/>
          <ac:spMkLst>
            <pc:docMk/>
            <pc:sldMk cId="2836375571" sldId="31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F0F428A3-BFB0-4261-A9F7-D99EF78BA29A}" dt="2023-08-11T21:57:46.301" v="4565" actId="1076"/>
          <ac:picMkLst>
            <pc:docMk/>
            <pc:sldMk cId="2836375571" sldId="311"/>
            <ac:picMk id="3" creationId="{BDE261D1-08C7-01E8-F7AA-7FC5F8FB9C16}"/>
          </ac:picMkLst>
        </pc:picChg>
      </pc:sldChg>
      <pc:sldChg chg="delSp modSp add mod">
        <pc:chgData name="IGOR PEREIRA DOS SANTOS" userId="2ba31ab3-4af6-46f7-a76b-d6cc5b428f6b" providerId="ADAL" clId="{F0F428A3-BFB0-4261-A9F7-D99EF78BA29A}" dt="2023-08-11T21:58:01.474" v="4573" actId="20577"/>
        <pc:sldMkLst>
          <pc:docMk/>
          <pc:sldMk cId="3562926169" sldId="312"/>
        </pc:sldMkLst>
        <pc:spChg chg="mod">
          <ac:chgData name="IGOR PEREIRA DOS SANTOS" userId="2ba31ab3-4af6-46f7-a76b-d6cc5b428f6b" providerId="ADAL" clId="{F0F428A3-BFB0-4261-A9F7-D99EF78BA29A}" dt="2023-08-11T21:58:01.474" v="4573" actId="20577"/>
          <ac:spMkLst>
            <pc:docMk/>
            <pc:sldMk cId="3562926169" sldId="31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F0F428A3-BFB0-4261-A9F7-D99EF78BA29A}" dt="2023-08-11T21:57:53.626" v="4567" actId="478"/>
          <ac:picMkLst>
            <pc:docMk/>
            <pc:sldMk cId="3562926169" sldId="312"/>
            <ac:picMk id="3" creationId="{BDE261D1-08C7-01E8-F7AA-7FC5F8FB9C16}"/>
          </ac:picMkLst>
        </pc:picChg>
      </pc:sldChg>
      <pc:sldChg chg="del">
        <pc:chgData name="IGOR PEREIRA DOS SANTOS" userId="2ba31ab3-4af6-46f7-a76b-d6cc5b428f6b" providerId="ADAL" clId="{F0F428A3-BFB0-4261-A9F7-D99EF78BA29A}" dt="2023-08-09T23:20:34.750" v="36" actId="47"/>
        <pc:sldMkLst>
          <pc:docMk/>
          <pc:sldMk cId="3752070766" sldId="312"/>
        </pc:sldMkLst>
      </pc:sldChg>
    </pc:docChg>
  </pc:docChgLst>
  <pc:docChgLst>
    <pc:chgData name="IGOR PEREIRA DOS SANTOS" userId="2ba31ab3-4af6-46f7-a76b-d6cc5b428f6b" providerId="ADAL" clId="{800554F4-FB12-431B-8AD6-3E624342E562}"/>
    <pc:docChg chg="undo custSel addSld delSld modSld sldOrd">
      <pc:chgData name="IGOR PEREIRA DOS SANTOS" userId="2ba31ab3-4af6-46f7-a76b-d6cc5b428f6b" providerId="ADAL" clId="{800554F4-FB12-431B-8AD6-3E624342E562}" dt="2023-08-06T12:45:41.850" v="6219" actId="1076"/>
      <pc:docMkLst>
        <pc:docMk/>
      </pc:docMkLst>
      <pc:sldChg chg="addSp delSp modSp mod">
        <pc:chgData name="IGOR PEREIRA DOS SANTOS" userId="2ba31ab3-4af6-46f7-a76b-d6cc5b428f6b" providerId="ADAL" clId="{800554F4-FB12-431B-8AD6-3E624342E562}" dt="2023-07-29T18:26:51.043" v="479" actId="478"/>
        <pc:sldMkLst>
          <pc:docMk/>
          <pc:sldMk cId="0" sldId="258"/>
        </pc:sldMkLst>
        <pc:spChg chg="add del mod">
          <ac:chgData name="IGOR PEREIRA DOS SANTOS" userId="2ba31ab3-4af6-46f7-a76b-d6cc5b428f6b" providerId="ADAL" clId="{800554F4-FB12-431B-8AD6-3E624342E562}" dt="2023-07-29T18:26:51.043" v="479" actId="478"/>
          <ac:spMkLst>
            <pc:docMk/>
            <pc:sldMk cId="0" sldId="258"/>
            <ac:spMk id="2" creationId="{207B6C6C-D363-AA8F-1B19-F4DAB5D2440F}"/>
          </ac:spMkLst>
        </pc:spChg>
        <pc:spChg chg="mod">
          <ac:chgData name="IGOR PEREIRA DOS SANTOS" userId="2ba31ab3-4af6-46f7-a76b-d6cc5b428f6b" providerId="ADAL" clId="{800554F4-FB12-431B-8AD6-3E624342E562}" dt="2023-07-29T18:23:56.876" v="439" actId="1076"/>
          <ac:spMkLst>
            <pc:docMk/>
            <pc:sldMk cId="0" sldId="258"/>
            <ac:spMk id="5124" creationId="{81DC61E1-40BE-E43D-887C-24447212EA9C}"/>
          </ac:spMkLst>
        </pc:spChg>
        <pc:spChg chg="del">
          <ac:chgData name="IGOR PEREIRA DOS SANTOS" userId="2ba31ab3-4af6-46f7-a76b-d6cc5b428f6b" providerId="ADAL" clId="{800554F4-FB12-431B-8AD6-3E624342E562}" dt="2023-07-29T18:23:18.824" v="433" actId="478"/>
          <ac:spMkLst>
            <pc:docMk/>
            <pc:sldMk cId="0" sldId="258"/>
            <ac:spMk id="5125" creationId="{FECFF71A-E346-ED72-3B3C-2E78368CEFCD}"/>
          </ac:spMkLst>
        </pc:spChg>
        <pc:picChg chg="mod">
          <ac:chgData name="IGOR PEREIRA DOS SANTOS" userId="2ba31ab3-4af6-46f7-a76b-d6cc5b428f6b" providerId="ADAL" clId="{800554F4-FB12-431B-8AD6-3E624342E562}" dt="2023-07-29T18:23:44.724" v="438" actId="1076"/>
          <ac:picMkLst>
            <pc:docMk/>
            <pc:sldMk cId="0" sldId="258"/>
            <ac:picMk id="5121" creationId="{C8A9EF38-7842-8C6C-6541-F1F520A24C82}"/>
          </ac:picMkLst>
        </pc:picChg>
      </pc:sldChg>
      <pc:sldChg chg="delSp modSp mod">
        <pc:chgData name="IGOR PEREIRA DOS SANTOS" userId="2ba31ab3-4af6-46f7-a76b-d6cc5b428f6b" providerId="ADAL" clId="{800554F4-FB12-431B-8AD6-3E624342E562}" dt="2023-08-04T20:32:21.970" v="3589" actId="20577"/>
        <pc:sldMkLst>
          <pc:docMk/>
          <pc:sldMk cId="0" sldId="260"/>
        </pc:sldMkLst>
        <pc:spChg chg="del mod">
          <ac:chgData name="IGOR PEREIRA DOS SANTOS" userId="2ba31ab3-4af6-46f7-a76b-d6cc5b428f6b" providerId="ADAL" clId="{800554F4-FB12-431B-8AD6-3E624342E562}" dt="2023-07-29T18:23:25.835" v="435" actId="478"/>
          <ac:spMkLst>
            <pc:docMk/>
            <pc:sldMk cId="0" sldId="260"/>
            <ac:spMk id="7172" creationId="{130B481D-BB3D-C075-9C8A-3A1D6727AF3F}"/>
          </ac:spMkLst>
        </pc:spChg>
        <pc:spChg chg="mod">
          <ac:chgData name="IGOR PEREIRA DOS SANTOS" userId="2ba31ab3-4af6-46f7-a76b-d6cc5b428f6b" providerId="ADAL" clId="{800554F4-FB12-431B-8AD6-3E624342E562}" dt="2023-08-04T20:32:21.970" v="3589" actId="20577"/>
          <ac:spMkLst>
            <pc:docMk/>
            <pc:sldMk cId="0" sldId="26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32.266" v="78" actId="47"/>
        <pc:sldMkLst>
          <pc:docMk/>
          <pc:sldMk cId="0" sldId="262"/>
        </pc:sldMkLst>
      </pc:sldChg>
      <pc:sldChg chg="modSp add mod">
        <pc:chgData name="IGOR PEREIRA DOS SANTOS" userId="2ba31ab3-4af6-46f7-a76b-d6cc5b428f6b" providerId="ADAL" clId="{800554F4-FB12-431B-8AD6-3E624342E562}" dt="2023-08-04T10:40:59.551" v="825" actId="255"/>
        <pc:sldMkLst>
          <pc:docMk/>
          <pc:sldMk cId="1295471194" sldId="276"/>
        </pc:sldMkLst>
        <pc:spChg chg="mod">
          <ac:chgData name="IGOR PEREIRA DOS SANTOS" userId="2ba31ab3-4af6-46f7-a76b-d6cc5b428f6b" providerId="ADAL" clId="{800554F4-FB12-431B-8AD6-3E624342E562}" dt="2023-08-04T10:40:59.551" v="825" actId="255"/>
          <ac:spMkLst>
            <pc:docMk/>
            <pc:sldMk cId="1295471194" sldId="276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26.976" v="73" actId="47"/>
        <pc:sldMkLst>
          <pc:docMk/>
          <pc:sldMk cId="1503341199" sldId="276"/>
        </pc:sldMkLst>
      </pc:sldChg>
      <pc:sldChg chg="del">
        <pc:chgData name="IGOR PEREIRA DOS SANTOS" userId="2ba31ab3-4af6-46f7-a76b-d6cc5b428f6b" providerId="ADAL" clId="{800554F4-FB12-431B-8AD6-3E624342E562}" dt="2023-07-29T18:20:27.906" v="74" actId="47"/>
        <pc:sldMkLst>
          <pc:docMk/>
          <pc:sldMk cId="20166060" sldId="277"/>
        </pc:sldMkLst>
      </pc:sldChg>
      <pc:sldChg chg="modSp add mod">
        <pc:chgData name="IGOR PEREIRA DOS SANTOS" userId="2ba31ab3-4af6-46f7-a76b-d6cc5b428f6b" providerId="ADAL" clId="{800554F4-FB12-431B-8AD6-3E624342E562}" dt="2023-08-04T10:45:21.950" v="874" actId="207"/>
        <pc:sldMkLst>
          <pc:docMk/>
          <pc:sldMk cId="1426702049" sldId="277"/>
        </pc:sldMkLst>
        <pc:spChg chg="mod">
          <ac:chgData name="IGOR PEREIRA DOS SANTOS" userId="2ba31ab3-4af6-46f7-a76b-d6cc5b428f6b" providerId="ADAL" clId="{800554F4-FB12-431B-8AD6-3E624342E562}" dt="2023-08-04T10:45:21.950" v="874" actId="207"/>
          <ac:spMkLst>
            <pc:docMk/>
            <pc:sldMk cId="1426702049" sldId="277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28.658" v="75" actId="47"/>
        <pc:sldMkLst>
          <pc:docMk/>
          <pc:sldMk cId="194287563" sldId="278"/>
        </pc:sldMkLst>
      </pc:sldChg>
      <pc:sldChg chg="add">
        <pc:chgData name="IGOR PEREIRA DOS SANTOS" userId="2ba31ab3-4af6-46f7-a76b-d6cc5b428f6b" providerId="ADAL" clId="{800554F4-FB12-431B-8AD6-3E624342E562}" dt="2023-08-04T10:42:36.364" v="827" actId="2890"/>
        <pc:sldMkLst>
          <pc:docMk/>
          <pc:sldMk cId="2681843713" sldId="278"/>
        </pc:sldMkLst>
      </pc:sldChg>
      <pc:sldChg chg="modSp add mod">
        <pc:chgData name="IGOR PEREIRA DOS SANTOS" userId="2ba31ab3-4af6-46f7-a76b-d6cc5b428f6b" providerId="ADAL" clId="{800554F4-FB12-431B-8AD6-3E624342E562}" dt="2023-08-04T10:48:44.892" v="1122" actId="20577"/>
        <pc:sldMkLst>
          <pc:docMk/>
          <pc:sldMk cId="2315037029" sldId="279"/>
        </pc:sldMkLst>
        <pc:spChg chg="mod">
          <ac:chgData name="IGOR PEREIRA DOS SANTOS" userId="2ba31ab3-4af6-46f7-a76b-d6cc5b428f6b" providerId="ADAL" clId="{800554F4-FB12-431B-8AD6-3E624342E562}" dt="2023-08-04T10:48:44.892" v="1122" actId="20577"/>
          <ac:spMkLst>
            <pc:docMk/>
            <pc:sldMk cId="2315037029" sldId="279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0:49:26.325" v="1191" actId="20577"/>
        <pc:sldMkLst>
          <pc:docMk/>
          <pc:sldMk cId="2593542765" sldId="280"/>
        </pc:sldMkLst>
        <pc:spChg chg="mod">
          <ac:chgData name="IGOR PEREIRA DOS SANTOS" userId="2ba31ab3-4af6-46f7-a76b-d6cc5b428f6b" providerId="ADAL" clId="{800554F4-FB12-431B-8AD6-3E624342E562}" dt="2023-08-04T10:49:26.325" v="1191" actId="20577"/>
          <ac:spMkLst>
            <pc:docMk/>
            <pc:sldMk cId="2593542765" sldId="28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29.298" v="76" actId="47"/>
        <pc:sldMkLst>
          <pc:docMk/>
          <pc:sldMk cId="2854525168" sldId="280"/>
        </pc:sldMkLst>
      </pc:sldChg>
      <pc:sldChg chg="del">
        <pc:chgData name="IGOR PEREIRA DOS SANTOS" userId="2ba31ab3-4af6-46f7-a76b-d6cc5b428f6b" providerId="ADAL" clId="{800554F4-FB12-431B-8AD6-3E624342E562}" dt="2023-07-29T18:20:31.004" v="77" actId="47"/>
        <pc:sldMkLst>
          <pc:docMk/>
          <pc:sldMk cId="1528781019" sldId="281"/>
        </pc:sldMkLst>
      </pc:sldChg>
      <pc:sldChg chg="modSp add mod">
        <pc:chgData name="IGOR PEREIRA DOS SANTOS" userId="2ba31ab3-4af6-46f7-a76b-d6cc5b428f6b" providerId="ADAL" clId="{800554F4-FB12-431B-8AD6-3E624342E562}" dt="2023-08-04T10:53:20.836" v="1258" actId="20577"/>
        <pc:sldMkLst>
          <pc:docMk/>
          <pc:sldMk cId="3432165544" sldId="281"/>
        </pc:sldMkLst>
        <pc:spChg chg="mod">
          <ac:chgData name="IGOR PEREIRA DOS SANTOS" userId="2ba31ab3-4af6-46f7-a76b-d6cc5b428f6b" providerId="ADAL" clId="{800554F4-FB12-431B-8AD6-3E624342E562}" dt="2023-08-04T10:53:20.836" v="1258" actId="20577"/>
          <ac:spMkLst>
            <pc:docMk/>
            <pc:sldMk cId="3432165544" sldId="281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33.075" v="79" actId="47"/>
        <pc:sldMkLst>
          <pc:docMk/>
          <pc:sldMk cId="333386979" sldId="282"/>
        </pc:sldMkLst>
      </pc:sldChg>
      <pc:sldChg chg="modSp add mod">
        <pc:chgData name="IGOR PEREIRA DOS SANTOS" userId="2ba31ab3-4af6-46f7-a76b-d6cc5b428f6b" providerId="ADAL" clId="{800554F4-FB12-431B-8AD6-3E624342E562}" dt="2023-08-04T11:04:37.954" v="1836" actId="1076"/>
        <pc:sldMkLst>
          <pc:docMk/>
          <pc:sldMk cId="684830218" sldId="282"/>
        </pc:sldMkLst>
        <pc:spChg chg="mod">
          <ac:chgData name="IGOR PEREIRA DOS SANTOS" userId="2ba31ab3-4af6-46f7-a76b-d6cc5b428f6b" providerId="ADAL" clId="{800554F4-FB12-431B-8AD6-3E624342E562}" dt="2023-08-04T11:04:37.954" v="1836" actId="1076"/>
          <ac:spMkLst>
            <pc:docMk/>
            <pc:sldMk cId="684830218" sldId="282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04:25.748" v="1831" actId="20577"/>
        <pc:sldMkLst>
          <pc:docMk/>
          <pc:sldMk cId="3628933232" sldId="283"/>
        </pc:sldMkLst>
        <pc:spChg chg="mod">
          <ac:chgData name="IGOR PEREIRA DOS SANTOS" userId="2ba31ab3-4af6-46f7-a76b-d6cc5b428f6b" providerId="ADAL" clId="{800554F4-FB12-431B-8AD6-3E624342E562}" dt="2023-08-04T11:04:25.748" v="1831" actId="20577"/>
          <ac:spMkLst>
            <pc:docMk/>
            <pc:sldMk cId="3628933232" sldId="283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08:14.842" v="2259" actId="20577"/>
        <pc:sldMkLst>
          <pc:docMk/>
          <pc:sldMk cId="694465744" sldId="284"/>
        </pc:sldMkLst>
        <pc:spChg chg="mod">
          <ac:chgData name="IGOR PEREIRA DOS SANTOS" userId="2ba31ab3-4af6-46f7-a76b-d6cc5b428f6b" providerId="ADAL" clId="{800554F4-FB12-431B-8AD6-3E624342E562}" dt="2023-08-04T11:08:14.842" v="2259" actId="20577"/>
          <ac:spMkLst>
            <pc:docMk/>
            <pc:sldMk cId="694465744" sldId="284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09:18.306" v="2339" actId="20577"/>
        <pc:sldMkLst>
          <pc:docMk/>
          <pc:sldMk cId="1598997576" sldId="285"/>
        </pc:sldMkLst>
        <pc:spChg chg="mod">
          <ac:chgData name="IGOR PEREIRA DOS SANTOS" userId="2ba31ab3-4af6-46f7-a76b-d6cc5b428f6b" providerId="ADAL" clId="{800554F4-FB12-431B-8AD6-3E624342E562}" dt="2023-08-04T11:09:18.306" v="2339" actId="20577"/>
          <ac:spMkLst>
            <pc:docMk/>
            <pc:sldMk cId="1598997576" sldId="285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13:56.010" v="2618" actId="20577"/>
        <pc:sldMkLst>
          <pc:docMk/>
          <pc:sldMk cId="1088953967" sldId="286"/>
        </pc:sldMkLst>
        <pc:spChg chg="mod">
          <ac:chgData name="IGOR PEREIRA DOS SANTOS" userId="2ba31ab3-4af6-46f7-a76b-d6cc5b428f6b" providerId="ADAL" clId="{800554F4-FB12-431B-8AD6-3E624342E562}" dt="2023-08-04T11:13:56.010" v="2618" actId="20577"/>
          <ac:spMkLst>
            <pc:docMk/>
            <pc:sldMk cId="1088953967" sldId="286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800554F4-FB12-431B-8AD6-3E624342E562}" dt="2023-08-04T11:15:31.424" v="2630" actId="1076"/>
        <pc:sldMkLst>
          <pc:docMk/>
          <pc:sldMk cId="1898181665" sldId="287"/>
        </pc:sldMkLst>
        <pc:spChg chg="mod">
          <ac:chgData name="IGOR PEREIRA DOS SANTOS" userId="2ba31ab3-4af6-46f7-a76b-d6cc5b428f6b" providerId="ADAL" clId="{800554F4-FB12-431B-8AD6-3E624342E562}" dt="2023-08-04T11:15:26.144" v="2627" actId="1076"/>
          <ac:spMkLst>
            <pc:docMk/>
            <pc:sldMk cId="1898181665" sldId="28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4T11:15:31.424" v="2630" actId="1076"/>
          <ac:picMkLst>
            <pc:docMk/>
            <pc:sldMk cId="1898181665" sldId="287"/>
            <ac:picMk id="3" creationId="{405A540C-5861-4865-065A-ACBDD6FC8F7C}"/>
          </ac:picMkLst>
        </pc:picChg>
      </pc:sldChg>
      <pc:sldChg chg="add del">
        <pc:chgData name="IGOR PEREIRA DOS SANTOS" userId="2ba31ab3-4af6-46f7-a76b-d6cc5b428f6b" providerId="ADAL" clId="{800554F4-FB12-431B-8AD6-3E624342E562}" dt="2023-08-04T11:15:06.077" v="2620" actId="47"/>
        <pc:sldMkLst>
          <pc:docMk/>
          <pc:sldMk cId="4161187225" sldId="287"/>
        </pc:sldMkLst>
      </pc:sldChg>
      <pc:sldChg chg="addSp delSp modSp add mod">
        <pc:chgData name="IGOR PEREIRA DOS SANTOS" userId="2ba31ab3-4af6-46f7-a76b-d6cc5b428f6b" providerId="ADAL" clId="{800554F4-FB12-431B-8AD6-3E624342E562}" dt="2023-08-04T11:16:19.416" v="2635" actId="1076"/>
        <pc:sldMkLst>
          <pc:docMk/>
          <pc:sldMk cId="2674788250" sldId="288"/>
        </pc:sldMkLst>
        <pc:picChg chg="del">
          <ac:chgData name="IGOR PEREIRA DOS SANTOS" userId="2ba31ab3-4af6-46f7-a76b-d6cc5b428f6b" providerId="ADAL" clId="{800554F4-FB12-431B-8AD6-3E624342E562}" dt="2023-08-04T11:16:10.059" v="2632" actId="478"/>
          <ac:picMkLst>
            <pc:docMk/>
            <pc:sldMk cId="2674788250" sldId="288"/>
            <ac:picMk id="3" creationId="{405A540C-5861-4865-065A-ACBDD6FC8F7C}"/>
          </ac:picMkLst>
        </pc:picChg>
        <pc:picChg chg="add mod">
          <ac:chgData name="IGOR PEREIRA DOS SANTOS" userId="2ba31ab3-4af6-46f7-a76b-d6cc5b428f6b" providerId="ADAL" clId="{800554F4-FB12-431B-8AD6-3E624342E562}" dt="2023-08-04T11:16:19.416" v="2635" actId="1076"/>
          <ac:picMkLst>
            <pc:docMk/>
            <pc:sldMk cId="2674788250" sldId="288"/>
            <ac:picMk id="4" creationId="{5C901D9F-4D7E-856E-9FA9-822EF6A46C88}"/>
          </ac:picMkLst>
        </pc:picChg>
      </pc:sldChg>
      <pc:sldChg chg="addSp modSp add mod">
        <pc:chgData name="IGOR PEREIRA DOS SANTOS" userId="2ba31ab3-4af6-46f7-a76b-d6cc5b428f6b" providerId="ADAL" clId="{800554F4-FB12-431B-8AD6-3E624342E562}" dt="2023-08-04T11:17:06.817" v="2641" actId="1076"/>
        <pc:sldMkLst>
          <pc:docMk/>
          <pc:sldMk cId="3016304692" sldId="289"/>
        </pc:sldMkLst>
        <pc:spChg chg="mod">
          <ac:chgData name="IGOR PEREIRA DOS SANTOS" userId="2ba31ab3-4af6-46f7-a76b-d6cc5b428f6b" providerId="ADAL" clId="{800554F4-FB12-431B-8AD6-3E624342E562}" dt="2023-08-04T11:17:00.342" v="2637" actId="20577"/>
          <ac:spMkLst>
            <pc:docMk/>
            <pc:sldMk cId="3016304692" sldId="28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4T11:17:06.817" v="2641" actId="1076"/>
          <ac:picMkLst>
            <pc:docMk/>
            <pc:sldMk cId="3016304692" sldId="289"/>
            <ac:picMk id="3" creationId="{55C5966E-6CCE-4EE5-3629-57FE93642845}"/>
          </ac:picMkLst>
        </pc:picChg>
      </pc:sldChg>
      <pc:sldChg chg="modSp add mod">
        <pc:chgData name="IGOR PEREIRA DOS SANTOS" userId="2ba31ab3-4af6-46f7-a76b-d6cc5b428f6b" providerId="ADAL" clId="{800554F4-FB12-431B-8AD6-3E624342E562}" dt="2023-08-04T11:20:41.352" v="2825" actId="20577"/>
        <pc:sldMkLst>
          <pc:docMk/>
          <pc:sldMk cId="2337292874" sldId="290"/>
        </pc:sldMkLst>
        <pc:spChg chg="mod">
          <ac:chgData name="IGOR PEREIRA DOS SANTOS" userId="2ba31ab3-4af6-46f7-a76b-d6cc5b428f6b" providerId="ADAL" clId="{800554F4-FB12-431B-8AD6-3E624342E562}" dt="2023-08-04T11:20:41.352" v="2825" actId="20577"/>
          <ac:spMkLst>
            <pc:docMk/>
            <pc:sldMk cId="2337292874" sldId="29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23:41.056" v="3002" actId="20577"/>
        <pc:sldMkLst>
          <pc:docMk/>
          <pc:sldMk cId="2321881217" sldId="291"/>
        </pc:sldMkLst>
        <pc:spChg chg="mod">
          <ac:chgData name="IGOR PEREIRA DOS SANTOS" userId="2ba31ab3-4af6-46f7-a76b-d6cc5b428f6b" providerId="ADAL" clId="{800554F4-FB12-431B-8AD6-3E624342E562}" dt="2023-08-04T11:23:41.056" v="3002" actId="20577"/>
          <ac:spMkLst>
            <pc:docMk/>
            <pc:sldMk cId="2321881217" sldId="291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25:22.343" v="3097" actId="20577"/>
        <pc:sldMkLst>
          <pc:docMk/>
          <pc:sldMk cId="337574483" sldId="292"/>
        </pc:sldMkLst>
        <pc:spChg chg="mod">
          <ac:chgData name="IGOR PEREIRA DOS SANTOS" userId="2ba31ab3-4af6-46f7-a76b-d6cc5b428f6b" providerId="ADAL" clId="{800554F4-FB12-431B-8AD6-3E624342E562}" dt="2023-08-04T11:25:22.343" v="3097" actId="20577"/>
          <ac:spMkLst>
            <pc:docMk/>
            <pc:sldMk cId="337574483" sldId="292"/>
            <ac:spMk id="7173" creationId="{27305109-3859-42A2-87E1-F5A3FF7FF357}"/>
          </ac:spMkLst>
        </pc:spChg>
      </pc:sldChg>
      <pc:sldChg chg="add">
        <pc:chgData name="IGOR PEREIRA DOS SANTOS" userId="2ba31ab3-4af6-46f7-a76b-d6cc5b428f6b" providerId="ADAL" clId="{800554F4-FB12-431B-8AD6-3E624342E562}" dt="2023-08-04T11:25:29.652" v="3098" actId="2890"/>
        <pc:sldMkLst>
          <pc:docMk/>
          <pc:sldMk cId="4032485109" sldId="293"/>
        </pc:sldMkLst>
      </pc:sldChg>
      <pc:sldChg chg="modSp add mod">
        <pc:chgData name="IGOR PEREIRA DOS SANTOS" userId="2ba31ab3-4af6-46f7-a76b-d6cc5b428f6b" providerId="ADAL" clId="{800554F4-FB12-431B-8AD6-3E624342E562}" dt="2023-08-04T11:30:04.025" v="3320" actId="313"/>
        <pc:sldMkLst>
          <pc:docMk/>
          <pc:sldMk cId="3577812271" sldId="294"/>
        </pc:sldMkLst>
        <pc:spChg chg="mod">
          <ac:chgData name="IGOR PEREIRA DOS SANTOS" userId="2ba31ab3-4af6-46f7-a76b-d6cc5b428f6b" providerId="ADAL" clId="{800554F4-FB12-431B-8AD6-3E624342E562}" dt="2023-08-04T11:30:04.025" v="3320" actId="313"/>
          <ac:spMkLst>
            <pc:docMk/>
            <pc:sldMk cId="3577812271" sldId="294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800554F4-FB12-431B-8AD6-3E624342E562}" dt="2023-08-04T11:27:06.635" v="3171" actId="1076"/>
        <pc:sldMkLst>
          <pc:docMk/>
          <pc:sldMk cId="57834269" sldId="295"/>
        </pc:sldMkLst>
        <pc:spChg chg="mod">
          <ac:chgData name="IGOR PEREIRA DOS SANTOS" userId="2ba31ab3-4af6-46f7-a76b-d6cc5b428f6b" providerId="ADAL" clId="{800554F4-FB12-431B-8AD6-3E624342E562}" dt="2023-08-04T11:27:00.294" v="3167" actId="1076"/>
          <ac:spMkLst>
            <pc:docMk/>
            <pc:sldMk cId="57834269" sldId="295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4T11:27:06.635" v="3171" actId="1076"/>
          <ac:picMkLst>
            <pc:docMk/>
            <pc:sldMk cId="57834269" sldId="295"/>
            <ac:picMk id="3" creationId="{7B5461F4-636E-8C7D-3C47-54BB3E115D19}"/>
          </ac:picMkLst>
        </pc:picChg>
      </pc:sldChg>
      <pc:sldChg chg="addSp modSp add mod">
        <pc:chgData name="IGOR PEREIRA DOS SANTOS" userId="2ba31ab3-4af6-46f7-a76b-d6cc5b428f6b" providerId="ADAL" clId="{800554F4-FB12-431B-8AD6-3E624342E562}" dt="2023-08-04T11:27:39.262" v="3182" actId="1076"/>
        <pc:sldMkLst>
          <pc:docMk/>
          <pc:sldMk cId="204862961" sldId="296"/>
        </pc:sldMkLst>
        <pc:spChg chg="mod">
          <ac:chgData name="IGOR PEREIRA DOS SANTOS" userId="2ba31ab3-4af6-46f7-a76b-d6cc5b428f6b" providerId="ADAL" clId="{800554F4-FB12-431B-8AD6-3E624342E562}" dt="2023-08-04T11:27:24.494" v="3176" actId="1076"/>
          <ac:spMkLst>
            <pc:docMk/>
            <pc:sldMk cId="204862961" sldId="29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4T11:27:39.262" v="3182" actId="1076"/>
          <ac:picMkLst>
            <pc:docMk/>
            <pc:sldMk cId="204862961" sldId="296"/>
            <ac:picMk id="3" creationId="{36BF36FC-6DA4-3667-0BA2-A47255CD32DA}"/>
          </ac:picMkLst>
        </pc:picChg>
      </pc:sldChg>
      <pc:sldChg chg="modSp add mod ord">
        <pc:chgData name="IGOR PEREIRA DOS SANTOS" userId="2ba31ab3-4af6-46f7-a76b-d6cc5b428f6b" providerId="ADAL" clId="{800554F4-FB12-431B-8AD6-3E624342E562}" dt="2023-08-04T11:30:06.672" v="3321" actId="313"/>
        <pc:sldMkLst>
          <pc:docMk/>
          <pc:sldMk cId="4111133561" sldId="297"/>
        </pc:sldMkLst>
        <pc:spChg chg="mod">
          <ac:chgData name="IGOR PEREIRA DOS SANTOS" userId="2ba31ab3-4af6-46f7-a76b-d6cc5b428f6b" providerId="ADAL" clId="{800554F4-FB12-431B-8AD6-3E624342E562}" dt="2023-08-04T11:30:06.672" v="3321" actId="313"/>
          <ac:spMkLst>
            <pc:docMk/>
            <pc:sldMk cId="4111133561" sldId="297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11:32:48.021" v="3554" actId="313"/>
        <pc:sldMkLst>
          <pc:docMk/>
          <pc:sldMk cId="1287257758" sldId="298"/>
        </pc:sldMkLst>
        <pc:spChg chg="mod">
          <ac:chgData name="IGOR PEREIRA DOS SANTOS" userId="2ba31ab3-4af6-46f7-a76b-d6cc5b428f6b" providerId="ADAL" clId="{800554F4-FB12-431B-8AD6-3E624342E562}" dt="2023-08-04T11:32:48.021" v="3554" actId="313"/>
          <ac:spMkLst>
            <pc:docMk/>
            <pc:sldMk cId="1287257758" sldId="298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20:38:00.410" v="3862" actId="20577"/>
        <pc:sldMkLst>
          <pc:docMk/>
          <pc:sldMk cId="3900881807" sldId="299"/>
        </pc:sldMkLst>
        <pc:spChg chg="mod">
          <ac:chgData name="IGOR PEREIRA DOS SANTOS" userId="2ba31ab3-4af6-46f7-a76b-d6cc5b428f6b" providerId="ADAL" clId="{800554F4-FB12-431B-8AD6-3E624342E562}" dt="2023-08-04T20:38:00.410" v="3862" actId="20577"/>
          <ac:spMkLst>
            <pc:docMk/>
            <pc:sldMk cId="3900881807" sldId="299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20:39:48.933" v="3910" actId="5793"/>
        <pc:sldMkLst>
          <pc:docMk/>
          <pc:sldMk cId="3603117418" sldId="300"/>
        </pc:sldMkLst>
        <pc:spChg chg="mod">
          <ac:chgData name="IGOR PEREIRA DOS SANTOS" userId="2ba31ab3-4af6-46f7-a76b-d6cc5b428f6b" providerId="ADAL" clId="{800554F4-FB12-431B-8AD6-3E624342E562}" dt="2023-08-04T20:39:48.933" v="3910" actId="5793"/>
          <ac:spMkLst>
            <pc:docMk/>
            <pc:sldMk cId="3603117418" sldId="30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4T20:47:20.910" v="4453" actId="20577"/>
        <pc:sldMkLst>
          <pc:docMk/>
          <pc:sldMk cId="3136457816" sldId="301"/>
        </pc:sldMkLst>
        <pc:spChg chg="mod">
          <ac:chgData name="IGOR PEREIRA DOS SANTOS" userId="2ba31ab3-4af6-46f7-a76b-d6cc5b428f6b" providerId="ADAL" clId="{800554F4-FB12-431B-8AD6-3E624342E562}" dt="2023-08-04T20:47:20.910" v="4453" actId="20577"/>
          <ac:spMkLst>
            <pc:docMk/>
            <pc:sldMk cId="3136457816" sldId="301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6T12:03:12.639" v="4789" actId="33524"/>
        <pc:sldMkLst>
          <pc:docMk/>
          <pc:sldMk cId="4075124569" sldId="302"/>
        </pc:sldMkLst>
        <pc:spChg chg="mod">
          <ac:chgData name="IGOR PEREIRA DOS SANTOS" userId="2ba31ab3-4af6-46f7-a76b-d6cc5b428f6b" providerId="ADAL" clId="{800554F4-FB12-431B-8AD6-3E624342E562}" dt="2023-08-06T12:03:12.639" v="4789" actId="33524"/>
          <ac:spMkLst>
            <pc:docMk/>
            <pc:sldMk cId="4075124569" sldId="302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800554F4-FB12-431B-8AD6-3E624342E562}" dt="2023-08-06T12:24:11.403" v="5023" actId="20577"/>
        <pc:sldMkLst>
          <pc:docMk/>
          <pc:sldMk cId="3104883526" sldId="303"/>
        </pc:sldMkLst>
        <pc:spChg chg="mod">
          <ac:chgData name="IGOR PEREIRA DOS SANTOS" userId="2ba31ab3-4af6-46f7-a76b-d6cc5b428f6b" providerId="ADAL" clId="{800554F4-FB12-431B-8AD6-3E624342E562}" dt="2023-08-06T12:24:11.403" v="5023" actId="20577"/>
          <ac:spMkLst>
            <pc:docMk/>
            <pc:sldMk cId="3104883526" sldId="303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800554F4-FB12-431B-8AD6-3E624342E562}" dt="2023-08-06T12:24:53.961" v="5033" actId="1076"/>
        <pc:sldMkLst>
          <pc:docMk/>
          <pc:sldMk cId="4214624465" sldId="304"/>
        </pc:sldMkLst>
        <pc:spChg chg="mod">
          <ac:chgData name="IGOR PEREIRA DOS SANTOS" userId="2ba31ab3-4af6-46f7-a76b-d6cc5b428f6b" providerId="ADAL" clId="{800554F4-FB12-431B-8AD6-3E624342E562}" dt="2023-08-06T12:24:37.649" v="5028" actId="1076"/>
          <ac:spMkLst>
            <pc:docMk/>
            <pc:sldMk cId="4214624465" sldId="30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6T12:24:53.961" v="5033" actId="1076"/>
          <ac:picMkLst>
            <pc:docMk/>
            <pc:sldMk cId="4214624465" sldId="304"/>
            <ac:picMk id="3" creationId="{1810408E-A240-24D0-0370-5EC9AD3DBE8F}"/>
          </ac:picMkLst>
        </pc:picChg>
      </pc:sldChg>
      <pc:sldChg chg="delSp modSp add mod">
        <pc:chgData name="IGOR PEREIRA DOS SANTOS" userId="2ba31ab3-4af6-46f7-a76b-d6cc5b428f6b" providerId="ADAL" clId="{800554F4-FB12-431B-8AD6-3E624342E562}" dt="2023-08-06T12:27:48.618" v="5328" actId="20577"/>
        <pc:sldMkLst>
          <pc:docMk/>
          <pc:sldMk cId="1238997276" sldId="305"/>
        </pc:sldMkLst>
        <pc:spChg chg="mod">
          <ac:chgData name="IGOR PEREIRA DOS SANTOS" userId="2ba31ab3-4af6-46f7-a76b-d6cc5b428f6b" providerId="ADAL" clId="{800554F4-FB12-431B-8AD6-3E624342E562}" dt="2023-08-06T12:27:48.618" v="5328" actId="20577"/>
          <ac:spMkLst>
            <pc:docMk/>
            <pc:sldMk cId="1238997276" sldId="30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800554F4-FB12-431B-8AD6-3E624342E562}" dt="2023-08-06T12:25:03.176" v="5035" actId="478"/>
          <ac:picMkLst>
            <pc:docMk/>
            <pc:sldMk cId="1238997276" sldId="305"/>
            <ac:picMk id="3" creationId="{1810408E-A240-24D0-0370-5EC9AD3DBE8F}"/>
          </ac:picMkLst>
        </pc:picChg>
      </pc:sldChg>
      <pc:sldChg chg="addSp modSp add mod">
        <pc:chgData name="IGOR PEREIRA DOS SANTOS" userId="2ba31ab3-4af6-46f7-a76b-d6cc5b428f6b" providerId="ADAL" clId="{800554F4-FB12-431B-8AD6-3E624342E562}" dt="2023-08-06T12:28:27.821" v="5335" actId="1076"/>
        <pc:sldMkLst>
          <pc:docMk/>
          <pc:sldMk cId="4250404244" sldId="306"/>
        </pc:sldMkLst>
        <pc:spChg chg="mod">
          <ac:chgData name="IGOR PEREIRA DOS SANTOS" userId="2ba31ab3-4af6-46f7-a76b-d6cc5b428f6b" providerId="ADAL" clId="{800554F4-FB12-431B-8AD6-3E624342E562}" dt="2023-08-06T12:28:25.206" v="5334" actId="1076"/>
          <ac:spMkLst>
            <pc:docMk/>
            <pc:sldMk cId="4250404244" sldId="30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6T12:28:27.821" v="5335" actId="1076"/>
          <ac:picMkLst>
            <pc:docMk/>
            <pc:sldMk cId="4250404244" sldId="306"/>
            <ac:picMk id="3" creationId="{0E0025C7-EDB7-2678-DA04-695A35BB902D}"/>
          </ac:picMkLst>
        </pc:picChg>
      </pc:sldChg>
      <pc:sldChg chg="delSp modSp add del mod">
        <pc:chgData name="IGOR PEREIRA DOS SANTOS" userId="2ba31ab3-4af6-46f7-a76b-d6cc5b428f6b" providerId="ADAL" clId="{800554F4-FB12-431B-8AD6-3E624342E562}" dt="2023-08-06T12:32:57.398" v="5373" actId="47"/>
        <pc:sldMkLst>
          <pc:docMk/>
          <pc:sldMk cId="938500136" sldId="307"/>
        </pc:sldMkLst>
        <pc:spChg chg="mod">
          <ac:chgData name="IGOR PEREIRA DOS SANTOS" userId="2ba31ab3-4af6-46f7-a76b-d6cc5b428f6b" providerId="ADAL" clId="{800554F4-FB12-431B-8AD6-3E624342E562}" dt="2023-08-06T12:32:55.334" v="5372" actId="20577"/>
          <ac:spMkLst>
            <pc:docMk/>
            <pc:sldMk cId="938500136" sldId="307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800554F4-FB12-431B-8AD6-3E624342E562}" dt="2023-08-06T12:32:41.551" v="5339" actId="478"/>
          <ac:picMkLst>
            <pc:docMk/>
            <pc:sldMk cId="938500136" sldId="307"/>
            <ac:picMk id="3" creationId="{0E0025C7-EDB7-2678-DA04-695A35BB902D}"/>
          </ac:picMkLst>
        </pc:picChg>
      </pc:sldChg>
      <pc:sldChg chg="modSp add mod ord">
        <pc:chgData name="IGOR PEREIRA DOS SANTOS" userId="2ba31ab3-4af6-46f7-a76b-d6cc5b428f6b" providerId="ADAL" clId="{800554F4-FB12-431B-8AD6-3E624342E562}" dt="2023-08-06T12:34:45.788" v="5788" actId="20577"/>
        <pc:sldMkLst>
          <pc:docMk/>
          <pc:sldMk cId="1527580554" sldId="307"/>
        </pc:sldMkLst>
        <pc:spChg chg="mod">
          <ac:chgData name="IGOR PEREIRA DOS SANTOS" userId="2ba31ab3-4af6-46f7-a76b-d6cc5b428f6b" providerId="ADAL" clId="{800554F4-FB12-431B-8AD6-3E624342E562}" dt="2023-08-06T12:34:45.788" v="5788" actId="20577"/>
          <ac:spMkLst>
            <pc:docMk/>
            <pc:sldMk cId="1527580554" sldId="307"/>
            <ac:spMk id="7173" creationId="{27305109-3859-42A2-87E1-F5A3FF7FF357}"/>
          </ac:spMkLst>
        </pc:spChg>
      </pc:sldChg>
      <pc:sldChg chg="add del">
        <pc:chgData name="IGOR PEREIRA DOS SANTOS" userId="2ba31ab3-4af6-46f7-a76b-d6cc5b428f6b" providerId="ADAL" clId="{800554F4-FB12-431B-8AD6-3E624342E562}" dt="2023-08-06T12:32:39.300" v="5338" actId="47"/>
        <pc:sldMkLst>
          <pc:docMk/>
          <pc:sldMk cId="415591039" sldId="308"/>
        </pc:sldMkLst>
      </pc:sldChg>
      <pc:sldChg chg="addSp modSp add mod">
        <pc:chgData name="IGOR PEREIRA DOS SANTOS" userId="2ba31ab3-4af6-46f7-a76b-d6cc5b428f6b" providerId="ADAL" clId="{800554F4-FB12-431B-8AD6-3E624342E562}" dt="2023-08-06T12:36:17.404" v="5795" actId="1076"/>
        <pc:sldMkLst>
          <pc:docMk/>
          <pc:sldMk cId="2104817665" sldId="308"/>
        </pc:sldMkLst>
        <pc:spChg chg="mod">
          <ac:chgData name="IGOR PEREIRA DOS SANTOS" userId="2ba31ab3-4af6-46f7-a76b-d6cc5b428f6b" providerId="ADAL" clId="{800554F4-FB12-431B-8AD6-3E624342E562}" dt="2023-08-06T12:36:13.052" v="5793" actId="1076"/>
          <ac:spMkLst>
            <pc:docMk/>
            <pc:sldMk cId="2104817665" sldId="308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6T12:36:17.404" v="5795" actId="1076"/>
          <ac:picMkLst>
            <pc:docMk/>
            <pc:sldMk cId="2104817665" sldId="308"/>
            <ac:picMk id="3" creationId="{1FBE35F9-9CC0-4882-224D-6B59A783C5DB}"/>
          </ac:picMkLst>
        </pc:picChg>
      </pc:sldChg>
      <pc:sldChg chg="modSp add mod ord">
        <pc:chgData name="IGOR PEREIRA DOS SANTOS" userId="2ba31ab3-4af6-46f7-a76b-d6cc5b428f6b" providerId="ADAL" clId="{800554F4-FB12-431B-8AD6-3E624342E562}" dt="2023-08-06T12:42:14.477" v="6035" actId="20577"/>
        <pc:sldMkLst>
          <pc:docMk/>
          <pc:sldMk cId="1851837577" sldId="309"/>
        </pc:sldMkLst>
        <pc:spChg chg="mod">
          <ac:chgData name="IGOR PEREIRA DOS SANTOS" userId="2ba31ab3-4af6-46f7-a76b-d6cc5b428f6b" providerId="ADAL" clId="{800554F4-FB12-431B-8AD6-3E624342E562}" dt="2023-08-06T12:42:14.477" v="6035" actId="20577"/>
          <ac:spMkLst>
            <pc:docMk/>
            <pc:sldMk cId="1851837577" sldId="309"/>
            <ac:spMk id="7173" creationId="{27305109-3859-42A2-87E1-F5A3FF7FF357}"/>
          </ac:spMkLst>
        </pc:spChg>
      </pc:sldChg>
      <pc:sldChg chg="add">
        <pc:chgData name="IGOR PEREIRA DOS SANTOS" userId="2ba31ab3-4af6-46f7-a76b-d6cc5b428f6b" providerId="ADAL" clId="{800554F4-FB12-431B-8AD6-3E624342E562}" dt="2023-08-06T12:42:22.082" v="6036" actId="2890"/>
        <pc:sldMkLst>
          <pc:docMk/>
          <pc:sldMk cId="2750811676" sldId="310"/>
        </pc:sldMkLst>
      </pc:sldChg>
      <pc:sldChg chg="addSp modSp add mod">
        <pc:chgData name="IGOR PEREIRA DOS SANTOS" userId="2ba31ab3-4af6-46f7-a76b-d6cc5b428f6b" providerId="ADAL" clId="{800554F4-FB12-431B-8AD6-3E624342E562}" dt="2023-08-06T12:44:10.403" v="6044" actId="1076"/>
        <pc:sldMkLst>
          <pc:docMk/>
          <pc:sldMk cId="2370338426" sldId="311"/>
        </pc:sldMkLst>
        <pc:spChg chg="mod">
          <ac:chgData name="IGOR PEREIRA DOS SANTOS" userId="2ba31ab3-4af6-46f7-a76b-d6cc5b428f6b" providerId="ADAL" clId="{800554F4-FB12-431B-8AD6-3E624342E562}" dt="2023-08-06T12:44:02.419" v="6041" actId="1076"/>
          <ac:spMkLst>
            <pc:docMk/>
            <pc:sldMk cId="2370338426" sldId="31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800554F4-FB12-431B-8AD6-3E624342E562}" dt="2023-08-06T12:44:10.403" v="6044" actId="1076"/>
          <ac:picMkLst>
            <pc:docMk/>
            <pc:sldMk cId="2370338426" sldId="311"/>
            <ac:picMk id="3" creationId="{384E2FC4-1F72-300B-4605-8B9A492807E7}"/>
          </ac:picMkLst>
        </pc:picChg>
      </pc:sldChg>
      <pc:sldChg chg="delSp modSp add mod">
        <pc:chgData name="IGOR PEREIRA DOS SANTOS" userId="2ba31ab3-4af6-46f7-a76b-d6cc5b428f6b" providerId="ADAL" clId="{800554F4-FB12-431B-8AD6-3E624342E562}" dt="2023-08-06T12:45:41.850" v="6219" actId="1076"/>
        <pc:sldMkLst>
          <pc:docMk/>
          <pc:sldMk cId="3752070766" sldId="312"/>
        </pc:sldMkLst>
        <pc:spChg chg="mod">
          <ac:chgData name="IGOR PEREIRA DOS SANTOS" userId="2ba31ab3-4af6-46f7-a76b-d6cc5b428f6b" providerId="ADAL" clId="{800554F4-FB12-431B-8AD6-3E624342E562}" dt="2023-08-06T12:45:41.850" v="6219" actId="1076"/>
          <ac:spMkLst>
            <pc:docMk/>
            <pc:sldMk cId="3752070766" sldId="31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800554F4-FB12-431B-8AD6-3E624342E562}" dt="2023-08-06T12:44:24.021" v="6046" actId="478"/>
          <ac:picMkLst>
            <pc:docMk/>
            <pc:sldMk cId="3752070766" sldId="312"/>
            <ac:picMk id="3" creationId="{384E2FC4-1F72-300B-4605-8B9A492807E7}"/>
          </ac:picMkLst>
        </pc:picChg>
      </pc:sldChg>
    </pc:docChg>
  </pc:docChgLst>
  <pc:docChgLst>
    <pc:chgData name="IGOR PEREIRA DOS SANTOS" userId="2ba31ab3-4af6-46f7-a76b-d6cc5b428f6b" providerId="ADAL" clId="{8D986E32-8C9B-49C8-9A7F-84B611FC5BF6}"/>
    <pc:docChg chg="modSld">
      <pc:chgData name="IGOR PEREIRA DOS SANTOS" userId="2ba31ab3-4af6-46f7-a76b-d6cc5b428f6b" providerId="ADAL" clId="{8D986E32-8C9B-49C8-9A7F-84B611FC5BF6}" dt="2023-08-25T01:08:55.397" v="8" actId="20577"/>
      <pc:docMkLst>
        <pc:docMk/>
      </pc:docMkLst>
      <pc:sldChg chg="modSp mod">
        <pc:chgData name="IGOR PEREIRA DOS SANTOS" userId="2ba31ab3-4af6-46f7-a76b-d6cc5b428f6b" providerId="ADAL" clId="{8D986E32-8C9B-49C8-9A7F-84B611FC5BF6}" dt="2023-08-17T01:09:50.167" v="4" actId="1076"/>
        <pc:sldMkLst>
          <pc:docMk/>
          <pc:sldMk cId="0" sldId="258"/>
        </pc:sldMkLst>
        <pc:spChg chg="mod">
          <ac:chgData name="IGOR PEREIRA DOS SANTOS" userId="2ba31ab3-4af6-46f7-a76b-d6cc5b428f6b" providerId="ADAL" clId="{8D986E32-8C9B-49C8-9A7F-84B611FC5BF6}" dt="2023-08-17T01:09:50.167" v="4" actId="1076"/>
          <ac:spMkLst>
            <pc:docMk/>
            <pc:sldMk cId="0" sldId="258"/>
            <ac:spMk id="5124" creationId="{81DC61E1-40BE-E43D-887C-24447212EA9C}"/>
          </ac:spMkLst>
        </pc:spChg>
        <pc:picChg chg="mod">
          <ac:chgData name="IGOR PEREIRA DOS SANTOS" userId="2ba31ab3-4af6-46f7-a76b-d6cc5b428f6b" providerId="ADAL" clId="{8D986E32-8C9B-49C8-9A7F-84B611FC5BF6}" dt="2023-08-17T01:09:29.262" v="1" actId="1076"/>
          <ac:picMkLst>
            <pc:docMk/>
            <pc:sldMk cId="0" sldId="258"/>
            <ac:picMk id="5121" creationId="{C8A9EF38-7842-8C6C-6541-F1F520A24C82}"/>
          </ac:picMkLst>
        </pc:picChg>
      </pc:sldChg>
      <pc:sldChg chg="modSp mod">
        <pc:chgData name="IGOR PEREIRA DOS SANTOS" userId="2ba31ab3-4af6-46f7-a76b-d6cc5b428f6b" providerId="ADAL" clId="{8D986E32-8C9B-49C8-9A7F-84B611FC5BF6}" dt="2023-08-25T01:08:55.397" v="8" actId="20577"/>
        <pc:sldMkLst>
          <pc:docMk/>
          <pc:sldMk cId="2139546252" sldId="291"/>
        </pc:sldMkLst>
        <pc:spChg chg="mod">
          <ac:chgData name="IGOR PEREIRA DOS SANTOS" userId="2ba31ab3-4af6-46f7-a76b-d6cc5b428f6b" providerId="ADAL" clId="{8D986E32-8C9B-49C8-9A7F-84B611FC5BF6}" dt="2023-08-25T01:08:55.397" v="8" actId="20577"/>
          <ac:spMkLst>
            <pc:docMk/>
            <pc:sldMk cId="2139546252" sldId="291"/>
            <ac:spMk id="7173" creationId="{27305109-3859-42A2-87E1-F5A3FF7FF357}"/>
          </ac:spMkLst>
        </pc:spChg>
      </pc:sldChg>
      <pc:sldChg chg="modSp mod">
        <pc:chgData name="IGOR PEREIRA DOS SANTOS" userId="2ba31ab3-4af6-46f7-a76b-d6cc5b428f6b" providerId="ADAL" clId="{8D986E32-8C9B-49C8-9A7F-84B611FC5BF6}" dt="2023-08-25T01:08:49.103" v="6" actId="20577"/>
        <pc:sldMkLst>
          <pc:docMk/>
          <pc:sldMk cId="3882108369" sldId="292"/>
        </pc:sldMkLst>
        <pc:spChg chg="mod">
          <ac:chgData name="IGOR PEREIRA DOS SANTOS" userId="2ba31ab3-4af6-46f7-a76b-d6cc5b428f6b" providerId="ADAL" clId="{8D986E32-8C9B-49C8-9A7F-84B611FC5BF6}" dt="2023-08-25T01:08:49.103" v="6" actId="20577"/>
          <ac:spMkLst>
            <pc:docMk/>
            <pc:sldMk cId="3882108369" sldId="292"/>
            <ac:spMk id="7173" creationId="{27305109-3859-42A2-87E1-F5A3FF7FF357}"/>
          </ac:spMkLst>
        </pc:spChg>
      </pc:sldChg>
    </pc:docChg>
  </pc:docChgLst>
  <pc:docChgLst>
    <pc:chgData name="IGOR PEREIRA DOS SANTOS" userId="2ba31ab3-4af6-46f7-a76b-d6cc5b428f6b" providerId="ADAL" clId="{16B25A12-1D84-486F-ADC4-E9078FE3BDA9}"/>
    <pc:docChg chg="undo custSel modSld">
      <pc:chgData name="IGOR PEREIRA DOS SANTOS" userId="2ba31ab3-4af6-46f7-a76b-d6cc5b428f6b" providerId="ADAL" clId="{16B25A12-1D84-486F-ADC4-E9078FE3BDA9}" dt="2023-05-04T00:38:57.327" v="51" actId="20577"/>
      <pc:docMkLst>
        <pc:docMk/>
      </pc:docMkLst>
      <pc:sldChg chg="modSp mod">
        <pc:chgData name="IGOR PEREIRA DOS SANTOS" userId="2ba31ab3-4af6-46f7-a76b-d6cc5b428f6b" providerId="ADAL" clId="{16B25A12-1D84-486F-ADC4-E9078FE3BDA9}" dt="2023-05-04T00:38:57.327" v="51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16B25A12-1D84-486F-ADC4-E9078FE3BDA9}" dt="2023-05-04T00:38:57.327" v="51" actId="20577"/>
          <ac:spMkLst>
            <pc:docMk/>
            <pc:sldMk cId="0" sldId="258"/>
            <ac:spMk id="5124" creationId="{81DC61E1-40BE-E43D-887C-24447212EA9C}"/>
          </ac:spMkLst>
        </pc:spChg>
      </pc:sldChg>
    </pc:docChg>
  </pc:docChgLst>
  <pc:docChgLst>
    <pc:chgData name="IGOR PEREIRA DOS SANTOS" userId="2ba31ab3-4af6-46f7-a76b-d6cc5b428f6b" providerId="ADAL" clId="{57B75A10-E69D-45B2-8FC5-0EFB6FB3742A}"/>
    <pc:docChg chg="undo custSel addSld delSld modSld sldOrd">
      <pc:chgData name="IGOR PEREIRA DOS SANTOS" userId="2ba31ab3-4af6-46f7-a76b-d6cc5b428f6b" providerId="ADAL" clId="{57B75A10-E69D-45B2-8FC5-0EFB6FB3742A}" dt="2023-08-17T01:07:52.705" v="1882" actId="20577"/>
      <pc:docMkLst>
        <pc:docMk/>
      </pc:docMkLst>
      <pc:sldChg chg="modSp mod">
        <pc:chgData name="IGOR PEREIRA DOS SANTOS" userId="2ba31ab3-4af6-46f7-a76b-d6cc5b428f6b" providerId="ADAL" clId="{57B75A10-E69D-45B2-8FC5-0EFB6FB3742A}" dt="2023-08-12T14:19:43.224" v="2" actId="1076"/>
        <pc:sldMkLst>
          <pc:docMk/>
          <pc:sldMk cId="0" sldId="260"/>
        </pc:sldMkLst>
        <pc:spChg chg="mod">
          <ac:chgData name="IGOR PEREIRA DOS SANTOS" userId="2ba31ab3-4af6-46f7-a76b-d6cc5b428f6b" providerId="ADAL" clId="{57B75A10-E69D-45B2-8FC5-0EFB6FB3742A}" dt="2023-08-12T14:19:43.224" v="2" actId="1076"/>
          <ac:spMkLst>
            <pc:docMk/>
            <pc:sldMk cId="0" sldId="260"/>
            <ac:spMk id="7173" creationId="{27305109-3859-42A2-87E1-F5A3FF7FF357}"/>
          </ac:spMkLst>
        </pc:spChg>
      </pc:sldChg>
      <pc:sldChg chg="modSp mod">
        <pc:chgData name="IGOR PEREIRA DOS SANTOS" userId="2ba31ab3-4af6-46f7-a76b-d6cc5b428f6b" providerId="ADAL" clId="{57B75A10-E69D-45B2-8FC5-0EFB6FB3742A}" dt="2023-08-12T14:21:59.565" v="348" actId="1076"/>
        <pc:sldMkLst>
          <pc:docMk/>
          <pc:sldMk cId="3247063181" sldId="276"/>
        </pc:sldMkLst>
        <pc:spChg chg="mod">
          <ac:chgData name="IGOR PEREIRA DOS SANTOS" userId="2ba31ab3-4af6-46f7-a76b-d6cc5b428f6b" providerId="ADAL" clId="{57B75A10-E69D-45B2-8FC5-0EFB6FB3742A}" dt="2023-08-12T14:21:59.565" v="348" actId="1076"/>
          <ac:spMkLst>
            <pc:docMk/>
            <pc:sldMk cId="3247063181" sldId="276"/>
            <ac:spMk id="7173" creationId="{27305109-3859-42A2-87E1-F5A3FF7FF357}"/>
          </ac:spMkLst>
        </pc:spChg>
      </pc:sldChg>
      <pc:sldChg chg="addSp delSp modSp add mod">
        <pc:chgData name="IGOR PEREIRA DOS SANTOS" userId="2ba31ab3-4af6-46f7-a76b-d6cc5b428f6b" providerId="ADAL" clId="{57B75A10-E69D-45B2-8FC5-0EFB6FB3742A}" dt="2023-08-17T01:04:45.637" v="1865" actId="6549"/>
        <pc:sldMkLst>
          <pc:docMk/>
          <pc:sldMk cId="733420767" sldId="277"/>
        </pc:sldMkLst>
        <pc:spChg chg="mod">
          <ac:chgData name="IGOR PEREIRA DOS SANTOS" userId="2ba31ab3-4af6-46f7-a76b-d6cc5b428f6b" providerId="ADAL" clId="{57B75A10-E69D-45B2-8FC5-0EFB6FB3742A}" dt="2023-08-17T01:04:45.637" v="1865" actId="6549"/>
          <ac:spMkLst>
            <pc:docMk/>
            <pc:sldMk cId="733420767" sldId="277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57B75A10-E69D-45B2-8FC5-0EFB6FB3742A}" dt="2023-08-12T14:35:13.661" v="484" actId="478"/>
          <ac:picMkLst>
            <pc:docMk/>
            <pc:sldMk cId="733420767" sldId="277"/>
            <ac:picMk id="3" creationId="{9E23921B-5C4A-EA7D-390E-B825E027C998}"/>
          </ac:picMkLst>
        </pc:picChg>
        <pc:picChg chg="add mod">
          <ac:chgData name="IGOR PEREIRA DOS SANTOS" userId="2ba31ab3-4af6-46f7-a76b-d6cc5b428f6b" providerId="ADAL" clId="{57B75A10-E69D-45B2-8FC5-0EFB6FB3742A}" dt="2023-08-12T14:59:19.901" v="625" actId="1076"/>
          <ac:picMkLst>
            <pc:docMk/>
            <pc:sldMk cId="733420767" sldId="277"/>
            <ac:picMk id="4" creationId="{D3398B49-5E4B-6DC7-91B8-7195436BF6F2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08.053" v="351" actId="47"/>
        <pc:sldMkLst>
          <pc:docMk/>
          <pc:sldMk cId="1673056278" sldId="277"/>
        </pc:sldMkLst>
      </pc:sldChg>
      <pc:sldChg chg="addSp delSp modSp add mod">
        <pc:chgData name="IGOR PEREIRA DOS SANTOS" userId="2ba31ab3-4af6-46f7-a76b-d6cc5b428f6b" providerId="ADAL" clId="{57B75A10-E69D-45B2-8FC5-0EFB6FB3742A}" dt="2023-08-12T15:01:40.563" v="682" actId="478"/>
        <pc:sldMkLst>
          <pc:docMk/>
          <pc:sldMk cId="2631829861" sldId="278"/>
        </pc:sldMkLst>
        <pc:spChg chg="mod">
          <ac:chgData name="IGOR PEREIRA DOS SANTOS" userId="2ba31ab3-4af6-46f7-a76b-d6cc5b428f6b" providerId="ADAL" clId="{57B75A10-E69D-45B2-8FC5-0EFB6FB3742A}" dt="2023-08-12T15:00:23.030" v="680" actId="20577"/>
          <ac:spMkLst>
            <pc:docMk/>
            <pc:sldMk cId="2631829861" sldId="278"/>
            <ac:spMk id="7173" creationId="{27305109-3859-42A2-87E1-F5A3FF7FF357}"/>
          </ac:spMkLst>
        </pc:spChg>
        <pc:picChg chg="del mod">
          <ac:chgData name="IGOR PEREIRA DOS SANTOS" userId="2ba31ab3-4af6-46f7-a76b-d6cc5b428f6b" providerId="ADAL" clId="{57B75A10-E69D-45B2-8FC5-0EFB6FB3742A}" dt="2023-08-12T14:51:03.185" v="615" actId="478"/>
          <ac:picMkLst>
            <pc:docMk/>
            <pc:sldMk cId="2631829861" sldId="278"/>
            <ac:picMk id="3" creationId="{9E23921B-5C4A-EA7D-390E-B825E027C998}"/>
          </ac:picMkLst>
        </pc:picChg>
        <pc:picChg chg="add del mod">
          <ac:chgData name="IGOR PEREIRA DOS SANTOS" userId="2ba31ab3-4af6-46f7-a76b-d6cc5b428f6b" providerId="ADAL" clId="{57B75A10-E69D-45B2-8FC5-0EFB6FB3742A}" dt="2023-08-12T15:01:40.563" v="682" actId="478"/>
          <ac:picMkLst>
            <pc:docMk/>
            <pc:sldMk cId="2631829861" sldId="278"/>
            <ac:picMk id="4" creationId="{6D10EDAC-9B46-3B5F-7AE3-203DEFD80606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07.603" v="350" actId="47"/>
        <pc:sldMkLst>
          <pc:docMk/>
          <pc:sldMk cId="2737858939" sldId="278"/>
        </pc:sldMkLst>
      </pc:sldChg>
      <pc:sldChg chg="add del">
        <pc:chgData name="IGOR PEREIRA DOS SANTOS" userId="2ba31ab3-4af6-46f7-a76b-d6cc5b428f6b" providerId="ADAL" clId="{57B75A10-E69D-45B2-8FC5-0EFB6FB3742A}" dt="2023-08-12T15:05:07.758" v="805" actId="47"/>
        <pc:sldMkLst>
          <pc:docMk/>
          <pc:sldMk cId="17972135" sldId="279"/>
        </pc:sldMkLst>
      </pc:sldChg>
      <pc:sldChg chg="del">
        <pc:chgData name="IGOR PEREIRA DOS SANTOS" userId="2ba31ab3-4af6-46f7-a76b-d6cc5b428f6b" providerId="ADAL" clId="{57B75A10-E69D-45B2-8FC5-0EFB6FB3742A}" dt="2023-08-12T14:22:06.995" v="349" actId="47"/>
        <pc:sldMkLst>
          <pc:docMk/>
          <pc:sldMk cId="3940284742" sldId="279"/>
        </pc:sldMkLst>
      </pc:sldChg>
      <pc:sldChg chg="del">
        <pc:chgData name="IGOR PEREIRA DOS SANTOS" userId="2ba31ab3-4af6-46f7-a76b-d6cc5b428f6b" providerId="ADAL" clId="{57B75A10-E69D-45B2-8FC5-0EFB6FB3742A}" dt="2023-08-12T14:22:08.854" v="352" actId="47"/>
        <pc:sldMkLst>
          <pc:docMk/>
          <pc:sldMk cId="304328829" sldId="280"/>
        </pc:sldMkLst>
      </pc:sldChg>
      <pc:sldChg chg="modSp add mod">
        <pc:chgData name="IGOR PEREIRA DOS SANTOS" userId="2ba31ab3-4af6-46f7-a76b-d6cc5b428f6b" providerId="ADAL" clId="{57B75A10-E69D-45B2-8FC5-0EFB6FB3742A}" dt="2023-08-12T15:02:56.324" v="801" actId="1076"/>
        <pc:sldMkLst>
          <pc:docMk/>
          <pc:sldMk cId="3967690135" sldId="280"/>
        </pc:sldMkLst>
        <pc:spChg chg="mod">
          <ac:chgData name="IGOR PEREIRA DOS SANTOS" userId="2ba31ab3-4af6-46f7-a76b-d6cc5b428f6b" providerId="ADAL" clId="{57B75A10-E69D-45B2-8FC5-0EFB6FB3742A}" dt="2023-08-12T15:02:44.013" v="800" actId="20577"/>
          <ac:spMkLst>
            <pc:docMk/>
            <pc:sldMk cId="3967690135" sldId="280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57B75A10-E69D-45B2-8FC5-0EFB6FB3742A}" dt="2023-08-12T15:02:56.324" v="801" actId="1076"/>
          <ac:picMkLst>
            <pc:docMk/>
            <pc:sldMk cId="3967690135" sldId="280"/>
            <ac:picMk id="4" creationId="{6D10EDAC-9B46-3B5F-7AE3-203DEFD80606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09.404" v="353" actId="47"/>
        <pc:sldMkLst>
          <pc:docMk/>
          <pc:sldMk cId="1300671118" sldId="281"/>
        </pc:sldMkLst>
      </pc:sldChg>
      <pc:sldChg chg="addSp delSp modSp add mod">
        <pc:chgData name="IGOR PEREIRA DOS SANTOS" userId="2ba31ab3-4af6-46f7-a76b-d6cc5b428f6b" providerId="ADAL" clId="{57B75A10-E69D-45B2-8FC5-0EFB6FB3742A}" dt="2023-08-12T15:05:47.891" v="814" actId="1076"/>
        <pc:sldMkLst>
          <pc:docMk/>
          <pc:sldMk cId="2229946337" sldId="281"/>
        </pc:sldMkLst>
        <pc:picChg chg="add del mod">
          <ac:chgData name="IGOR PEREIRA DOS SANTOS" userId="2ba31ab3-4af6-46f7-a76b-d6cc5b428f6b" providerId="ADAL" clId="{57B75A10-E69D-45B2-8FC5-0EFB6FB3742A}" dt="2023-08-12T15:05:26.543" v="806" actId="478"/>
          <ac:picMkLst>
            <pc:docMk/>
            <pc:sldMk cId="2229946337" sldId="281"/>
            <ac:picMk id="2" creationId="{CD06D70A-9C53-3077-D3D8-C6353E272DEC}"/>
          </ac:picMkLst>
        </pc:picChg>
        <pc:picChg chg="del">
          <ac:chgData name="IGOR PEREIRA DOS SANTOS" userId="2ba31ab3-4af6-46f7-a76b-d6cc5b428f6b" providerId="ADAL" clId="{57B75A10-E69D-45B2-8FC5-0EFB6FB3742A}" dt="2023-08-12T15:05:02.359" v="803" actId="478"/>
          <ac:picMkLst>
            <pc:docMk/>
            <pc:sldMk cId="2229946337" sldId="281"/>
            <ac:picMk id="4" creationId="{6D10EDAC-9B46-3B5F-7AE3-203DEFD80606}"/>
          </ac:picMkLst>
        </pc:picChg>
        <pc:picChg chg="add mod">
          <ac:chgData name="IGOR PEREIRA DOS SANTOS" userId="2ba31ab3-4af6-46f7-a76b-d6cc5b428f6b" providerId="ADAL" clId="{57B75A10-E69D-45B2-8FC5-0EFB6FB3742A}" dt="2023-08-12T15:05:47.891" v="814" actId="1076"/>
          <ac:picMkLst>
            <pc:docMk/>
            <pc:sldMk cId="2229946337" sldId="281"/>
            <ac:picMk id="5" creationId="{55017ADE-56A6-EACA-B524-94D731363E2D}"/>
          </ac:picMkLst>
        </pc:picChg>
      </pc:sldChg>
      <pc:sldChg chg="delSp modSp add mod">
        <pc:chgData name="IGOR PEREIRA DOS SANTOS" userId="2ba31ab3-4af6-46f7-a76b-d6cc5b428f6b" providerId="ADAL" clId="{57B75A10-E69D-45B2-8FC5-0EFB6FB3742A}" dt="2023-08-12T15:12:28.770" v="822" actId="20577"/>
        <pc:sldMkLst>
          <pc:docMk/>
          <pc:sldMk cId="2366867641" sldId="282"/>
        </pc:sldMkLst>
        <pc:spChg chg="mod">
          <ac:chgData name="IGOR PEREIRA DOS SANTOS" userId="2ba31ab3-4af6-46f7-a76b-d6cc5b428f6b" providerId="ADAL" clId="{57B75A10-E69D-45B2-8FC5-0EFB6FB3742A}" dt="2023-08-12T15:12:28.770" v="822" actId="20577"/>
          <ac:spMkLst>
            <pc:docMk/>
            <pc:sldMk cId="2366867641" sldId="28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5:07:57.858" v="816" actId="478"/>
          <ac:picMkLst>
            <pc:docMk/>
            <pc:sldMk cId="2366867641" sldId="282"/>
            <ac:picMk id="5" creationId="{55017ADE-56A6-EACA-B524-94D731363E2D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1.069" v="356" actId="47"/>
        <pc:sldMkLst>
          <pc:docMk/>
          <pc:sldMk cId="3701358807" sldId="282"/>
        </pc:sldMkLst>
      </pc:sldChg>
      <pc:sldChg chg="del">
        <pc:chgData name="IGOR PEREIRA DOS SANTOS" userId="2ba31ab3-4af6-46f7-a76b-d6cc5b428f6b" providerId="ADAL" clId="{57B75A10-E69D-45B2-8FC5-0EFB6FB3742A}" dt="2023-08-12T14:22:09.951" v="354" actId="47"/>
        <pc:sldMkLst>
          <pc:docMk/>
          <pc:sldMk cId="2823987850" sldId="283"/>
        </pc:sldMkLst>
      </pc:sldChg>
      <pc:sldChg chg="modSp add del mod">
        <pc:chgData name="IGOR PEREIRA DOS SANTOS" userId="2ba31ab3-4af6-46f7-a76b-d6cc5b428f6b" providerId="ADAL" clId="{57B75A10-E69D-45B2-8FC5-0EFB6FB3742A}" dt="2023-08-12T15:15:36.503" v="844" actId="47"/>
        <pc:sldMkLst>
          <pc:docMk/>
          <pc:sldMk cId="3103150018" sldId="283"/>
        </pc:sldMkLst>
        <pc:spChg chg="mod">
          <ac:chgData name="IGOR PEREIRA DOS SANTOS" userId="2ba31ab3-4af6-46f7-a76b-d6cc5b428f6b" providerId="ADAL" clId="{57B75A10-E69D-45B2-8FC5-0EFB6FB3742A}" dt="2023-08-12T15:15:22.703" v="840" actId="20577"/>
          <ac:spMkLst>
            <pc:docMk/>
            <pc:sldMk cId="3103150018" sldId="283"/>
            <ac:spMk id="7173" creationId="{27305109-3859-42A2-87E1-F5A3FF7FF357}"/>
          </ac:spMkLst>
        </pc:spChg>
      </pc:sldChg>
      <pc:sldChg chg="addSp delSp modSp add mod ord">
        <pc:chgData name="IGOR PEREIRA DOS SANTOS" userId="2ba31ab3-4af6-46f7-a76b-d6cc5b428f6b" providerId="ADAL" clId="{57B75A10-E69D-45B2-8FC5-0EFB6FB3742A}" dt="2023-08-12T15:51:44.567" v="1102" actId="1076"/>
        <pc:sldMkLst>
          <pc:docMk/>
          <pc:sldMk cId="1147440944" sldId="284"/>
        </pc:sldMkLst>
        <pc:spChg chg="mod">
          <ac:chgData name="IGOR PEREIRA DOS SANTOS" userId="2ba31ab3-4af6-46f7-a76b-d6cc5b428f6b" providerId="ADAL" clId="{57B75A10-E69D-45B2-8FC5-0EFB6FB3742A}" dt="2023-08-12T15:51:42.894" v="1101" actId="1076"/>
          <ac:spMkLst>
            <pc:docMk/>
            <pc:sldMk cId="1147440944" sldId="28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57B75A10-E69D-45B2-8FC5-0EFB6FB3742A}" dt="2023-08-12T15:51:44.567" v="1102" actId="1076"/>
          <ac:picMkLst>
            <pc:docMk/>
            <pc:sldMk cId="1147440944" sldId="284"/>
            <ac:picMk id="3" creationId="{D1C2A92A-F0D1-74E5-C557-B5DE36BC28A5}"/>
          </ac:picMkLst>
        </pc:picChg>
        <pc:picChg chg="del">
          <ac:chgData name="IGOR PEREIRA DOS SANTOS" userId="2ba31ab3-4af6-46f7-a76b-d6cc5b428f6b" providerId="ADAL" clId="{57B75A10-E69D-45B2-8FC5-0EFB6FB3742A}" dt="2023-08-12T15:21:59.210" v="882" actId="478"/>
          <ac:picMkLst>
            <pc:docMk/>
            <pc:sldMk cId="1147440944" sldId="284"/>
            <ac:picMk id="4" creationId="{D3398B49-5E4B-6DC7-91B8-7195436BF6F2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0.753" v="355" actId="47"/>
        <pc:sldMkLst>
          <pc:docMk/>
          <pc:sldMk cId="4256414040" sldId="284"/>
        </pc:sldMkLst>
      </pc:sldChg>
      <pc:sldChg chg="addSp delSp modSp add mod">
        <pc:chgData name="IGOR PEREIRA DOS SANTOS" userId="2ba31ab3-4af6-46f7-a76b-d6cc5b428f6b" providerId="ADAL" clId="{57B75A10-E69D-45B2-8FC5-0EFB6FB3742A}" dt="2023-08-12T15:51:16.847" v="1098" actId="1076"/>
        <pc:sldMkLst>
          <pc:docMk/>
          <pc:sldMk cId="861682816" sldId="285"/>
        </pc:sldMkLst>
        <pc:spChg chg="mod">
          <ac:chgData name="IGOR PEREIRA DOS SANTOS" userId="2ba31ab3-4af6-46f7-a76b-d6cc5b428f6b" providerId="ADAL" clId="{57B75A10-E69D-45B2-8FC5-0EFB6FB3742A}" dt="2023-08-12T15:50:50.208" v="1091" actId="1076"/>
          <ac:spMkLst>
            <pc:docMk/>
            <pc:sldMk cId="861682816" sldId="28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5:48:25.065" v="1090" actId="478"/>
          <ac:picMkLst>
            <pc:docMk/>
            <pc:sldMk cId="861682816" sldId="285"/>
            <ac:picMk id="3" creationId="{D1C2A92A-F0D1-74E5-C557-B5DE36BC28A5}"/>
          </ac:picMkLst>
        </pc:picChg>
        <pc:picChg chg="add mod">
          <ac:chgData name="IGOR PEREIRA DOS SANTOS" userId="2ba31ab3-4af6-46f7-a76b-d6cc5b428f6b" providerId="ADAL" clId="{57B75A10-E69D-45B2-8FC5-0EFB6FB3742A}" dt="2023-08-12T15:51:16.847" v="1098" actId="1076"/>
          <ac:picMkLst>
            <pc:docMk/>
            <pc:sldMk cId="861682816" sldId="285"/>
            <ac:picMk id="4" creationId="{A3971622-5A85-738B-9FDB-9AF100CD49B7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1.487" v="357" actId="47"/>
        <pc:sldMkLst>
          <pc:docMk/>
          <pc:sldMk cId="3453130505" sldId="285"/>
        </pc:sldMkLst>
      </pc:sldChg>
      <pc:sldChg chg="modSp add mod ord">
        <pc:chgData name="IGOR PEREIRA DOS SANTOS" userId="2ba31ab3-4af6-46f7-a76b-d6cc5b428f6b" providerId="ADAL" clId="{57B75A10-E69D-45B2-8FC5-0EFB6FB3742A}" dt="2023-08-17T01:06:18.419" v="1868" actId="20577"/>
        <pc:sldMkLst>
          <pc:docMk/>
          <pc:sldMk cId="2446643245" sldId="286"/>
        </pc:sldMkLst>
        <pc:spChg chg="mod">
          <ac:chgData name="IGOR PEREIRA DOS SANTOS" userId="2ba31ab3-4af6-46f7-a76b-d6cc5b428f6b" providerId="ADAL" clId="{57B75A10-E69D-45B2-8FC5-0EFB6FB3742A}" dt="2023-08-17T01:06:18.419" v="1868" actId="20577"/>
          <ac:spMkLst>
            <pc:docMk/>
            <pc:sldMk cId="2446643245" sldId="286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57B75A10-E69D-45B2-8FC5-0EFB6FB3742A}" dt="2023-08-12T15:51:49.197" v="1104" actId="1076"/>
          <ac:picMkLst>
            <pc:docMk/>
            <pc:sldMk cId="2446643245" sldId="286"/>
            <ac:picMk id="3" creationId="{D1C2A92A-F0D1-74E5-C557-B5DE36BC28A5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1.819" v="358" actId="47"/>
        <pc:sldMkLst>
          <pc:docMk/>
          <pc:sldMk cId="3664510082" sldId="286"/>
        </pc:sldMkLst>
      </pc:sldChg>
      <pc:sldChg chg="del">
        <pc:chgData name="IGOR PEREIRA DOS SANTOS" userId="2ba31ab3-4af6-46f7-a76b-d6cc5b428f6b" providerId="ADAL" clId="{57B75A10-E69D-45B2-8FC5-0EFB6FB3742A}" dt="2023-08-12T14:22:12.136" v="359" actId="47"/>
        <pc:sldMkLst>
          <pc:docMk/>
          <pc:sldMk cId="311360699" sldId="287"/>
        </pc:sldMkLst>
      </pc:sldChg>
      <pc:sldChg chg="addSp delSp modSp add mod">
        <pc:chgData name="IGOR PEREIRA DOS SANTOS" userId="2ba31ab3-4af6-46f7-a76b-d6cc5b428f6b" providerId="ADAL" clId="{57B75A10-E69D-45B2-8FC5-0EFB6FB3742A}" dt="2023-08-12T15:52:58.246" v="1116" actId="1076"/>
        <pc:sldMkLst>
          <pc:docMk/>
          <pc:sldMk cId="929968367" sldId="287"/>
        </pc:sldMkLst>
        <pc:spChg chg="mod">
          <ac:chgData name="IGOR PEREIRA DOS SANTOS" userId="2ba31ab3-4af6-46f7-a76b-d6cc5b428f6b" providerId="ADAL" clId="{57B75A10-E69D-45B2-8FC5-0EFB6FB3742A}" dt="2023-08-12T15:52:29.046" v="1110" actId="1076"/>
          <ac:spMkLst>
            <pc:docMk/>
            <pc:sldMk cId="929968367" sldId="287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5:52:15.642" v="1106" actId="478"/>
          <ac:picMkLst>
            <pc:docMk/>
            <pc:sldMk cId="929968367" sldId="287"/>
            <ac:picMk id="3" creationId="{D1C2A92A-F0D1-74E5-C557-B5DE36BC28A5}"/>
          </ac:picMkLst>
        </pc:picChg>
        <pc:picChg chg="add mod">
          <ac:chgData name="IGOR PEREIRA DOS SANTOS" userId="2ba31ab3-4af6-46f7-a76b-d6cc5b428f6b" providerId="ADAL" clId="{57B75A10-E69D-45B2-8FC5-0EFB6FB3742A}" dt="2023-08-12T15:52:58.246" v="1116" actId="1076"/>
          <ac:picMkLst>
            <pc:docMk/>
            <pc:sldMk cId="929968367" sldId="287"/>
            <ac:picMk id="4" creationId="{4961F960-14B5-A4D9-DA34-07A2A2C6811E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3.170" v="362" actId="47"/>
        <pc:sldMkLst>
          <pc:docMk/>
          <pc:sldMk cId="345384253" sldId="288"/>
        </pc:sldMkLst>
      </pc:sldChg>
      <pc:sldChg chg="addSp delSp modSp add mod">
        <pc:chgData name="IGOR PEREIRA DOS SANTOS" userId="2ba31ab3-4af6-46f7-a76b-d6cc5b428f6b" providerId="ADAL" clId="{57B75A10-E69D-45B2-8FC5-0EFB6FB3742A}" dt="2023-08-12T15:54:21.774" v="1330" actId="1076"/>
        <pc:sldMkLst>
          <pc:docMk/>
          <pc:sldMk cId="1111049399" sldId="288"/>
        </pc:sldMkLst>
        <pc:spChg chg="mod">
          <ac:chgData name="IGOR PEREIRA DOS SANTOS" userId="2ba31ab3-4af6-46f7-a76b-d6cc5b428f6b" providerId="ADAL" clId="{57B75A10-E69D-45B2-8FC5-0EFB6FB3742A}" dt="2023-08-12T15:53:59.688" v="1325" actId="20577"/>
          <ac:spMkLst>
            <pc:docMk/>
            <pc:sldMk cId="1111049399" sldId="288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57B75A10-E69D-45B2-8FC5-0EFB6FB3742A}" dt="2023-08-12T15:54:21.774" v="1330" actId="1076"/>
          <ac:picMkLst>
            <pc:docMk/>
            <pc:sldMk cId="1111049399" sldId="288"/>
            <ac:picMk id="3" creationId="{BD2DF314-EEB9-E96F-402D-BD9262424D84}"/>
          </ac:picMkLst>
        </pc:picChg>
        <pc:picChg chg="del">
          <ac:chgData name="IGOR PEREIRA DOS SANTOS" userId="2ba31ab3-4af6-46f7-a76b-d6cc5b428f6b" providerId="ADAL" clId="{57B75A10-E69D-45B2-8FC5-0EFB6FB3742A}" dt="2023-08-12T15:54:02.322" v="1326" actId="478"/>
          <ac:picMkLst>
            <pc:docMk/>
            <pc:sldMk cId="1111049399" sldId="288"/>
            <ac:picMk id="4" creationId="{4961F960-14B5-A4D9-DA34-07A2A2C6811E}"/>
          </ac:picMkLst>
        </pc:picChg>
      </pc:sldChg>
      <pc:sldChg chg="addSp delSp modSp add mod ord">
        <pc:chgData name="IGOR PEREIRA DOS SANTOS" userId="2ba31ab3-4af6-46f7-a76b-d6cc5b428f6b" providerId="ADAL" clId="{57B75A10-E69D-45B2-8FC5-0EFB6FB3742A}" dt="2023-08-12T16:06:55.419" v="1468" actId="1076"/>
        <pc:sldMkLst>
          <pc:docMk/>
          <pc:sldMk cId="1943438529" sldId="289"/>
        </pc:sldMkLst>
        <pc:spChg chg="mod">
          <ac:chgData name="IGOR PEREIRA DOS SANTOS" userId="2ba31ab3-4af6-46f7-a76b-d6cc5b428f6b" providerId="ADAL" clId="{57B75A10-E69D-45B2-8FC5-0EFB6FB3742A}" dt="2023-08-12T16:06:41.977" v="1465" actId="1076"/>
          <ac:spMkLst>
            <pc:docMk/>
            <pc:sldMk cId="1943438529" sldId="289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6:04:38.966" v="1360" actId="478"/>
          <ac:picMkLst>
            <pc:docMk/>
            <pc:sldMk cId="1943438529" sldId="289"/>
            <ac:picMk id="3" creationId="{D1C2A92A-F0D1-74E5-C557-B5DE36BC28A5}"/>
          </ac:picMkLst>
        </pc:picChg>
        <pc:picChg chg="add mod">
          <ac:chgData name="IGOR PEREIRA DOS SANTOS" userId="2ba31ab3-4af6-46f7-a76b-d6cc5b428f6b" providerId="ADAL" clId="{57B75A10-E69D-45B2-8FC5-0EFB6FB3742A}" dt="2023-08-12T16:06:55.419" v="1468" actId="1076"/>
          <ac:picMkLst>
            <pc:docMk/>
            <pc:sldMk cId="1943438529" sldId="289"/>
            <ac:picMk id="4" creationId="{AA8D52CB-BB58-988B-3038-6EDA1C94A7D2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5.070" v="366" actId="47"/>
        <pc:sldMkLst>
          <pc:docMk/>
          <pc:sldMk cId="3007566691" sldId="289"/>
        </pc:sldMkLst>
      </pc:sldChg>
      <pc:sldChg chg="addSp delSp modSp add mod">
        <pc:chgData name="IGOR PEREIRA DOS SANTOS" userId="2ba31ab3-4af6-46f7-a76b-d6cc5b428f6b" providerId="ADAL" clId="{57B75A10-E69D-45B2-8FC5-0EFB6FB3742A}" dt="2023-08-12T16:11:05.075" v="1548" actId="1076"/>
        <pc:sldMkLst>
          <pc:docMk/>
          <pc:sldMk cId="1903961667" sldId="290"/>
        </pc:sldMkLst>
        <pc:spChg chg="mod">
          <ac:chgData name="IGOR PEREIRA DOS SANTOS" userId="2ba31ab3-4af6-46f7-a76b-d6cc5b428f6b" providerId="ADAL" clId="{57B75A10-E69D-45B2-8FC5-0EFB6FB3742A}" dt="2023-08-12T16:10:39.579" v="1544" actId="20577"/>
          <ac:spMkLst>
            <pc:docMk/>
            <pc:sldMk cId="1903961667" sldId="29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57B75A10-E69D-45B2-8FC5-0EFB6FB3742A}" dt="2023-08-12T16:11:05.075" v="1548" actId="1076"/>
          <ac:picMkLst>
            <pc:docMk/>
            <pc:sldMk cId="1903961667" sldId="290"/>
            <ac:picMk id="3" creationId="{959DCD3D-4891-A37C-59B4-204CA6D88563}"/>
          </ac:picMkLst>
        </pc:picChg>
        <pc:picChg chg="del">
          <ac:chgData name="IGOR PEREIRA DOS SANTOS" userId="2ba31ab3-4af6-46f7-a76b-d6cc5b428f6b" providerId="ADAL" clId="{57B75A10-E69D-45B2-8FC5-0EFB6FB3742A}" dt="2023-08-12T16:10:09.310" v="1470" actId="478"/>
          <ac:picMkLst>
            <pc:docMk/>
            <pc:sldMk cId="1903961667" sldId="290"/>
            <ac:picMk id="4" creationId="{AA8D52CB-BB58-988B-3038-6EDA1C94A7D2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18.453" v="373" actId="47"/>
        <pc:sldMkLst>
          <pc:docMk/>
          <pc:sldMk cId="2612564928" sldId="290"/>
        </pc:sldMkLst>
      </pc:sldChg>
      <pc:sldChg chg="del">
        <pc:chgData name="IGOR PEREIRA DOS SANTOS" userId="2ba31ab3-4af6-46f7-a76b-d6cc5b428f6b" providerId="ADAL" clId="{57B75A10-E69D-45B2-8FC5-0EFB6FB3742A}" dt="2023-08-12T14:22:19.553" v="375" actId="47"/>
        <pc:sldMkLst>
          <pc:docMk/>
          <pc:sldMk cId="818052709" sldId="291"/>
        </pc:sldMkLst>
      </pc:sldChg>
      <pc:sldChg chg="delSp modSp add mod">
        <pc:chgData name="IGOR PEREIRA DOS SANTOS" userId="2ba31ab3-4af6-46f7-a76b-d6cc5b428f6b" providerId="ADAL" clId="{57B75A10-E69D-45B2-8FC5-0EFB6FB3742A}" dt="2023-08-12T16:13:45.058" v="1552" actId="478"/>
        <pc:sldMkLst>
          <pc:docMk/>
          <pc:sldMk cId="2139546252" sldId="291"/>
        </pc:sldMkLst>
        <pc:spChg chg="mod">
          <ac:chgData name="IGOR PEREIRA DOS SANTOS" userId="2ba31ab3-4af6-46f7-a76b-d6cc5b428f6b" providerId="ADAL" clId="{57B75A10-E69D-45B2-8FC5-0EFB6FB3742A}" dt="2023-08-12T16:13:43.209" v="1551" actId="20577"/>
          <ac:spMkLst>
            <pc:docMk/>
            <pc:sldMk cId="2139546252" sldId="29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6:13:45.058" v="1552" actId="478"/>
          <ac:picMkLst>
            <pc:docMk/>
            <pc:sldMk cId="2139546252" sldId="291"/>
            <ac:picMk id="3" creationId="{959DCD3D-4891-A37C-59B4-204CA6D88563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28.170" v="381" actId="47"/>
        <pc:sldMkLst>
          <pc:docMk/>
          <pc:sldMk cId="2369905955" sldId="292"/>
        </pc:sldMkLst>
      </pc:sldChg>
      <pc:sldChg chg="addSp modSp add mod">
        <pc:chgData name="IGOR PEREIRA DOS SANTOS" userId="2ba31ab3-4af6-46f7-a76b-d6cc5b428f6b" providerId="ADAL" clId="{57B75A10-E69D-45B2-8FC5-0EFB6FB3742A}" dt="2023-08-12T16:14:07.601" v="1557" actId="1076"/>
        <pc:sldMkLst>
          <pc:docMk/>
          <pc:sldMk cId="3882108369" sldId="292"/>
        </pc:sldMkLst>
        <pc:picChg chg="add mod">
          <ac:chgData name="IGOR PEREIRA DOS SANTOS" userId="2ba31ab3-4af6-46f7-a76b-d6cc5b428f6b" providerId="ADAL" clId="{57B75A10-E69D-45B2-8FC5-0EFB6FB3742A}" dt="2023-08-12T16:14:07.601" v="1557" actId="1076"/>
          <ac:picMkLst>
            <pc:docMk/>
            <pc:sldMk cId="3882108369" sldId="292"/>
            <ac:picMk id="3" creationId="{831B70DB-8AEA-79BA-F993-4F08A329DCBA}"/>
          </ac:picMkLst>
        </pc:picChg>
      </pc:sldChg>
      <pc:sldChg chg="del">
        <pc:chgData name="IGOR PEREIRA DOS SANTOS" userId="2ba31ab3-4af6-46f7-a76b-d6cc5b428f6b" providerId="ADAL" clId="{57B75A10-E69D-45B2-8FC5-0EFB6FB3742A}" dt="2023-08-12T14:22:21.267" v="378" actId="47"/>
        <pc:sldMkLst>
          <pc:docMk/>
          <pc:sldMk cId="184252964" sldId="293"/>
        </pc:sldMkLst>
      </pc:sldChg>
      <pc:sldChg chg="delSp modSp add mod ord">
        <pc:chgData name="IGOR PEREIRA DOS SANTOS" userId="2ba31ab3-4af6-46f7-a76b-d6cc5b428f6b" providerId="ADAL" clId="{57B75A10-E69D-45B2-8FC5-0EFB6FB3742A}" dt="2023-08-12T16:54:33.165" v="1668" actId="20577"/>
        <pc:sldMkLst>
          <pc:docMk/>
          <pc:sldMk cId="1268970113" sldId="293"/>
        </pc:sldMkLst>
        <pc:spChg chg="mod">
          <ac:chgData name="IGOR PEREIRA DOS SANTOS" userId="2ba31ab3-4af6-46f7-a76b-d6cc5b428f6b" providerId="ADAL" clId="{57B75A10-E69D-45B2-8FC5-0EFB6FB3742A}" dt="2023-08-12T16:54:33.165" v="1668" actId="20577"/>
          <ac:spMkLst>
            <pc:docMk/>
            <pc:sldMk cId="1268970113" sldId="29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57B75A10-E69D-45B2-8FC5-0EFB6FB3742A}" dt="2023-08-12T16:53:11.040" v="1585" actId="478"/>
          <ac:picMkLst>
            <pc:docMk/>
            <pc:sldMk cId="1268970113" sldId="293"/>
            <ac:picMk id="3" creationId="{D1C2A92A-F0D1-74E5-C557-B5DE36BC28A5}"/>
          </ac:picMkLst>
        </pc:picChg>
      </pc:sldChg>
      <pc:sldChg chg="addSp delSp modSp add mod">
        <pc:chgData name="IGOR PEREIRA DOS SANTOS" userId="2ba31ab3-4af6-46f7-a76b-d6cc5b428f6b" providerId="ADAL" clId="{57B75A10-E69D-45B2-8FC5-0EFB6FB3742A}" dt="2023-08-17T01:07:48.564" v="1875" actId="20577"/>
        <pc:sldMkLst>
          <pc:docMk/>
          <pc:sldMk cId="937101030" sldId="294"/>
        </pc:sldMkLst>
        <pc:spChg chg="mod">
          <ac:chgData name="IGOR PEREIRA DOS SANTOS" userId="2ba31ab3-4af6-46f7-a76b-d6cc5b428f6b" providerId="ADAL" clId="{57B75A10-E69D-45B2-8FC5-0EFB6FB3742A}" dt="2023-08-17T01:07:48.564" v="1875" actId="20577"/>
          <ac:spMkLst>
            <pc:docMk/>
            <pc:sldMk cId="937101030" sldId="294"/>
            <ac:spMk id="7173" creationId="{27305109-3859-42A2-87E1-F5A3FF7FF357}"/>
          </ac:spMkLst>
        </pc:spChg>
        <pc:grpChg chg="del mod">
          <ac:chgData name="IGOR PEREIRA DOS SANTOS" userId="2ba31ab3-4af6-46f7-a76b-d6cc5b428f6b" providerId="ADAL" clId="{57B75A10-E69D-45B2-8FC5-0EFB6FB3742A}" dt="2023-08-12T17:11:05.651" v="1737"/>
          <ac:grpSpMkLst>
            <pc:docMk/>
            <pc:sldMk cId="937101030" sldId="294"/>
            <ac:grpSpMk id="6" creationId="{564931B9-5B63-B1C1-D766-8DCCEB636C49}"/>
          </ac:grpSpMkLst>
        </pc:grpChg>
        <pc:grpChg chg="del mod">
          <ac:chgData name="IGOR PEREIRA DOS SANTOS" userId="2ba31ab3-4af6-46f7-a76b-d6cc5b428f6b" providerId="ADAL" clId="{57B75A10-E69D-45B2-8FC5-0EFB6FB3742A}" dt="2023-08-12T17:08:10.741" v="1714"/>
          <ac:grpSpMkLst>
            <pc:docMk/>
            <pc:sldMk cId="937101030" sldId="294"/>
            <ac:grpSpMk id="10" creationId="{8203A2BB-568D-7808-B62F-FC2752351003}"/>
          </ac:grpSpMkLst>
        </pc:grpChg>
        <pc:grpChg chg="del mod">
          <ac:chgData name="IGOR PEREIRA DOS SANTOS" userId="2ba31ab3-4af6-46f7-a76b-d6cc5b428f6b" providerId="ADAL" clId="{57B75A10-E69D-45B2-8FC5-0EFB6FB3742A}" dt="2023-08-12T17:11:13.561" v="1752"/>
          <ac:grpSpMkLst>
            <pc:docMk/>
            <pc:sldMk cId="937101030" sldId="294"/>
            <ac:grpSpMk id="16" creationId="{0B5B1100-D872-5778-D81F-B92A158E9222}"/>
          </ac:grpSpMkLst>
        </pc:grpChg>
        <pc:grpChg chg="del mod">
          <ac:chgData name="IGOR PEREIRA DOS SANTOS" userId="2ba31ab3-4af6-46f7-a76b-d6cc5b428f6b" providerId="ADAL" clId="{57B75A10-E69D-45B2-8FC5-0EFB6FB3742A}" dt="2023-08-12T17:08:36.290" v="1721"/>
          <ac:grpSpMkLst>
            <pc:docMk/>
            <pc:sldMk cId="937101030" sldId="294"/>
            <ac:grpSpMk id="20" creationId="{8CB9B3D9-11A9-ED21-C9B2-00915EECC7DD}"/>
          </ac:grpSpMkLst>
        </pc:grpChg>
        <pc:grpChg chg="del mod">
          <ac:chgData name="IGOR PEREIRA DOS SANTOS" userId="2ba31ab3-4af6-46f7-a76b-d6cc5b428f6b" providerId="ADAL" clId="{57B75A10-E69D-45B2-8FC5-0EFB6FB3742A}" dt="2023-08-12T17:11:09.207" v="1743"/>
          <ac:grpSpMkLst>
            <pc:docMk/>
            <pc:sldMk cId="937101030" sldId="294"/>
            <ac:grpSpMk id="23" creationId="{CE207799-CF88-240A-630B-D10C05ACBA3C}"/>
          </ac:grpSpMkLst>
        </pc:grpChg>
        <pc:grpChg chg="del mod">
          <ac:chgData name="IGOR PEREIRA DOS SANTOS" userId="2ba31ab3-4af6-46f7-a76b-d6cc5b428f6b" providerId="ADAL" clId="{57B75A10-E69D-45B2-8FC5-0EFB6FB3742A}" dt="2023-08-12T17:09:37.387" v="1730"/>
          <ac:grpSpMkLst>
            <pc:docMk/>
            <pc:sldMk cId="937101030" sldId="294"/>
            <ac:grpSpMk id="28" creationId="{FC3D1914-CABA-0A04-9A4B-716A585F0CF4}"/>
          </ac:grpSpMkLst>
        </pc:grpChg>
        <pc:grpChg chg="del mod">
          <ac:chgData name="IGOR PEREIRA DOS SANTOS" userId="2ba31ab3-4af6-46f7-a76b-d6cc5b428f6b" providerId="ADAL" clId="{57B75A10-E69D-45B2-8FC5-0EFB6FB3742A}" dt="2023-08-12T17:11:16.949" v="1763"/>
          <ac:grpSpMkLst>
            <pc:docMk/>
            <pc:sldMk cId="937101030" sldId="294"/>
            <ac:grpSpMk id="32" creationId="{29D8880A-3FD4-A19B-263E-A6C0E6DB0B32}"/>
          </ac:grpSpMkLst>
        </pc:grpChg>
        <pc:grpChg chg="del mod">
          <ac:chgData name="IGOR PEREIRA DOS SANTOS" userId="2ba31ab3-4af6-46f7-a76b-d6cc5b428f6b" providerId="ADAL" clId="{57B75A10-E69D-45B2-8FC5-0EFB6FB3742A}" dt="2023-08-12T17:09:57.752" v="1736"/>
          <ac:grpSpMkLst>
            <pc:docMk/>
            <pc:sldMk cId="937101030" sldId="294"/>
            <ac:grpSpMk id="35" creationId="{39A7236D-4253-342E-A67A-92EE1DD63338}"/>
          </ac:grpSpMkLst>
        </pc:grpChg>
        <pc:grpChg chg="del mod">
          <ac:chgData name="IGOR PEREIRA DOS SANTOS" userId="2ba31ab3-4af6-46f7-a76b-d6cc5b428f6b" providerId="ADAL" clId="{57B75A10-E69D-45B2-8FC5-0EFB6FB3742A}" dt="2023-08-12T17:11:14.341" v="1756"/>
          <ac:grpSpMkLst>
            <pc:docMk/>
            <pc:sldMk cId="937101030" sldId="294"/>
            <ac:grpSpMk id="38" creationId="{0787C279-A043-5C00-5BEA-54C90DD08AC5}"/>
          </ac:grpSpMkLst>
        </pc:grpChg>
        <pc:grpChg chg="del mod">
          <ac:chgData name="IGOR PEREIRA DOS SANTOS" userId="2ba31ab3-4af6-46f7-a76b-d6cc5b428f6b" providerId="ADAL" clId="{57B75A10-E69D-45B2-8FC5-0EFB6FB3742A}" dt="2023-08-12T17:11:39.501" v="1771"/>
          <ac:grpSpMkLst>
            <pc:docMk/>
            <pc:sldMk cId="937101030" sldId="294"/>
            <ac:grpSpMk id="42" creationId="{49430EAE-AF15-3CE7-B904-55EE2B56BE6D}"/>
          </ac:grpSpMkLst>
        </pc:grpChg>
        <pc:grpChg chg="del mod">
          <ac:chgData name="IGOR PEREIRA DOS SANTOS" userId="2ba31ab3-4af6-46f7-a76b-d6cc5b428f6b" providerId="ADAL" clId="{57B75A10-E69D-45B2-8FC5-0EFB6FB3742A}" dt="2023-08-12T17:11:41.418" v="1773"/>
          <ac:grpSpMkLst>
            <pc:docMk/>
            <pc:sldMk cId="937101030" sldId="294"/>
            <ac:grpSpMk id="44" creationId="{4C2C4103-49CE-5E7B-9F1D-988FD5636BB4}"/>
          </ac:grpSpMkLst>
        </pc:grpChg>
        <pc:grpChg chg="del mod">
          <ac:chgData name="IGOR PEREIRA DOS SANTOS" userId="2ba31ab3-4af6-46f7-a76b-d6cc5b428f6b" providerId="ADAL" clId="{57B75A10-E69D-45B2-8FC5-0EFB6FB3742A}" dt="2023-08-12T17:11:43.401" v="1775"/>
          <ac:grpSpMkLst>
            <pc:docMk/>
            <pc:sldMk cId="937101030" sldId="294"/>
            <ac:grpSpMk id="46" creationId="{EF366893-BF2D-8C33-E272-FF4476E0F4E8}"/>
          </ac:grpSpMkLst>
        </pc:grpChg>
        <pc:grpChg chg="del mod">
          <ac:chgData name="IGOR PEREIRA DOS SANTOS" userId="2ba31ab3-4af6-46f7-a76b-d6cc5b428f6b" providerId="ADAL" clId="{57B75A10-E69D-45B2-8FC5-0EFB6FB3742A}" dt="2023-08-12T17:11:45.618" v="1777"/>
          <ac:grpSpMkLst>
            <pc:docMk/>
            <pc:sldMk cId="937101030" sldId="294"/>
            <ac:grpSpMk id="48" creationId="{BC80809A-7A7A-4AE9-3E48-9F1F86B29A0D}"/>
          </ac:grpSpMkLst>
        </pc:grpChg>
        <pc:grpChg chg="del mod">
          <ac:chgData name="IGOR PEREIRA DOS SANTOS" userId="2ba31ab3-4af6-46f7-a76b-d6cc5b428f6b" providerId="ADAL" clId="{57B75A10-E69D-45B2-8FC5-0EFB6FB3742A}" dt="2023-08-12T17:12:26.540" v="1781"/>
          <ac:grpSpMkLst>
            <pc:docMk/>
            <pc:sldMk cId="937101030" sldId="294"/>
            <ac:grpSpMk id="50" creationId="{1F26C4B8-9ABB-0672-78FA-070BE58CDFA2}"/>
          </ac:grpSpMkLst>
        </pc:grpChg>
        <pc:grpChg chg="del mod">
          <ac:chgData name="IGOR PEREIRA DOS SANTOS" userId="2ba31ab3-4af6-46f7-a76b-d6cc5b428f6b" providerId="ADAL" clId="{57B75A10-E69D-45B2-8FC5-0EFB6FB3742A}" dt="2023-08-12T17:12:43.568" v="1783"/>
          <ac:grpSpMkLst>
            <pc:docMk/>
            <pc:sldMk cId="937101030" sldId="294"/>
            <ac:grpSpMk id="53" creationId="{C3E820EE-C5D7-8C9C-EFE9-E16D58412F00}"/>
          </ac:grpSpMkLst>
        </pc:grpChg>
        <pc:grpChg chg="del mod">
          <ac:chgData name="IGOR PEREIRA DOS SANTOS" userId="2ba31ab3-4af6-46f7-a76b-d6cc5b428f6b" providerId="ADAL" clId="{57B75A10-E69D-45B2-8FC5-0EFB6FB3742A}" dt="2023-08-12T17:13:05.751" v="1786"/>
          <ac:grpSpMkLst>
            <pc:docMk/>
            <pc:sldMk cId="937101030" sldId="294"/>
            <ac:grpSpMk id="55" creationId="{55097C56-9876-686D-F644-90C2ED9A226E}"/>
          </ac:grpSpMkLst>
        </pc:grpChg>
        <pc:grpChg chg="mod">
          <ac:chgData name="IGOR PEREIRA DOS SANTOS" userId="2ba31ab3-4af6-46f7-a76b-d6cc5b428f6b" providerId="ADAL" clId="{57B75A10-E69D-45B2-8FC5-0EFB6FB3742A}" dt="2023-08-12T17:13:05.751" v="1786"/>
          <ac:grpSpMkLst>
            <pc:docMk/>
            <pc:sldMk cId="937101030" sldId="294"/>
            <ac:grpSpMk id="58" creationId="{B554B8EB-CD57-E455-4823-5B0D6C9F9ADC}"/>
          </ac:grpSpMkLst>
        </pc:grpChg>
        <pc:grpChg chg="mod">
          <ac:chgData name="IGOR PEREIRA DOS SANTOS" userId="2ba31ab3-4af6-46f7-a76b-d6cc5b428f6b" providerId="ADAL" clId="{57B75A10-E69D-45B2-8FC5-0EFB6FB3742A}" dt="2023-08-12T17:13:30.485" v="1792"/>
          <ac:grpSpMkLst>
            <pc:docMk/>
            <pc:sldMk cId="937101030" sldId="294"/>
            <ac:grpSpMk id="7168" creationId="{02F1A42E-7871-E1C6-AA03-DDEA3E083C57}"/>
          </ac:grpSpMkLst>
        </pc:grpChg>
        <pc:grpChg chg="mod">
          <ac:chgData name="IGOR PEREIRA DOS SANTOS" userId="2ba31ab3-4af6-46f7-a76b-d6cc5b428f6b" providerId="ADAL" clId="{57B75A10-E69D-45B2-8FC5-0EFB6FB3742A}" dt="2023-08-12T17:13:51.217" v="1797"/>
          <ac:grpSpMkLst>
            <pc:docMk/>
            <pc:sldMk cId="937101030" sldId="294"/>
            <ac:grpSpMk id="7177" creationId="{8CB84804-5AD8-76DF-6E41-C9FA4C72CACD}"/>
          </ac:grpSpMkLst>
        </pc:grpChg>
        <pc:grpChg chg="mod">
          <ac:chgData name="IGOR PEREIRA DOS SANTOS" userId="2ba31ab3-4af6-46f7-a76b-d6cc5b428f6b" providerId="ADAL" clId="{57B75A10-E69D-45B2-8FC5-0EFB6FB3742A}" dt="2023-08-12T17:14:09.766" v="1800"/>
          <ac:grpSpMkLst>
            <pc:docMk/>
            <pc:sldMk cId="937101030" sldId="294"/>
            <ac:grpSpMk id="7180" creationId="{ACF06184-7C8D-1592-308C-BD46FD212558}"/>
          </ac:grpSpMkLst>
        </pc:grpChg>
        <pc:grpChg chg="mod">
          <ac:chgData name="IGOR PEREIRA DOS SANTOS" userId="2ba31ab3-4af6-46f7-a76b-d6cc5b428f6b" providerId="ADAL" clId="{57B75A10-E69D-45B2-8FC5-0EFB6FB3742A}" dt="2023-08-12T17:14:54.849" v="1803"/>
          <ac:grpSpMkLst>
            <pc:docMk/>
            <pc:sldMk cId="937101030" sldId="294"/>
            <ac:grpSpMk id="7183" creationId="{3AC655AA-27AD-7BC3-63B1-225FF4DB9859}"/>
          </ac:grpSpMkLst>
        </pc:grpChg>
        <pc:grpChg chg="mod">
          <ac:chgData name="IGOR PEREIRA DOS SANTOS" userId="2ba31ab3-4af6-46f7-a76b-d6cc5b428f6b" providerId="ADAL" clId="{57B75A10-E69D-45B2-8FC5-0EFB6FB3742A}" dt="2023-08-12T17:15:13.116" v="1806"/>
          <ac:grpSpMkLst>
            <pc:docMk/>
            <pc:sldMk cId="937101030" sldId="294"/>
            <ac:grpSpMk id="7186" creationId="{66C1B2F6-2E12-7BD5-4FB0-5900FD4FC118}"/>
          </ac:grpSpMkLst>
        </pc:grpChg>
        <pc:grpChg chg="mod">
          <ac:chgData name="IGOR PEREIRA DOS SANTOS" userId="2ba31ab3-4af6-46f7-a76b-d6cc5b428f6b" providerId="ADAL" clId="{57B75A10-E69D-45B2-8FC5-0EFB6FB3742A}" dt="2023-08-12T17:16:38.832" v="1812"/>
          <ac:grpSpMkLst>
            <pc:docMk/>
            <pc:sldMk cId="937101030" sldId="294"/>
            <ac:grpSpMk id="7192" creationId="{04971305-584E-4B8A-87BD-A569CB52DE1E}"/>
          </ac:grpSpMkLst>
        </pc:grpChg>
        <pc:inkChg chg="add del">
          <ac:chgData name="IGOR PEREIRA DOS SANTOS" userId="2ba31ab3-4af6-46f7-a76b-d6cc5b428f6b" providerId="ADAL" clId="{57B75A10-E69D-45B2-8FC5-0EFB6FB3742A}" dt="2023-08-12T17:11:06.409" v="1738"/>
          <ac:inkMkLst>
            <pc:docMk/>
            <pc:sldMk cId="937101030" sldId="294"/>
            <ac:inkMk id="2" creationId="{DCA80ACC-5A7E-1A3F-070B-7A5208F10F6B}"/>
          </ac:inkMkLst>
        </pc:inkChg>
        <pc:inkChg chg="add del">
          <ac:chgData name="IGOR PEREIRA DOS SANTOS" userId="2ba31ab3-4af6-46f7-a76b-d6cc5b428f6b" providerId="ADAL" clId="{57B75A10-E69D-45B2-8FC5-0EFB6FB3742A}" dt="2023-08-12T17:11:06.902" v="1739"/>
          <ac:inkMkLst>
            <pc:docMk/>
            <pc:sldMk cId="937101030" sldId="294"/>
            <ac:inkMk id="3" creationId="{5C042BC9-285A-EFDF-9749-1F5AC1366BB2}"/>
          </ac:inkMkLst>
        </pc:inkChg>
        <pc:inkChg chg="add del mod">
          <ac:chgData name="IGOR PEREIRA DOS SANTOS" userId="2ba31ab3-4af6-46f7-a76b-d6cc5b428f6b" providerId="ADAL" clId="{57B75A10-E69D-45B2-8FC5-0EFB6FB3742A}" dt="2023-08-12T17:11:05.651" v="1737"/>
          <ac:inkMkLst>
            <pc:docMk/>
            <pc:sldMk cId="937101030" sldId="294"/>
            <ac:inkMk id="4" creationId="{1E635F6E-9F1B-38B2-37A7-AE1BD49193E7}"/>
          </ac:inkMkLst>
        </pc:inkChg>
        <pc:inkChg chg="add del mod">
          <ac:chgData name="IGOR PEREIRA DOS SANTOS" userId="2ba31ab3-4af6-46f7-a76b-d6cc5b428f6b" providerId="ADAL" clId="{57B75A10-E69D-45B2-8FC5-0EFB6FB3742A}" dt="2023-08-12T17:11:10.112" v="1745"/>
          <ac:inkMkLst>
            <pc:docMk/>
            <pc:sldMk cId="937101030" sldId="294"/>
            <ac:inkMk id="5" creationId="{2728AF69-CCB1-ADE9-7A77-4222DB014AF5}"/>
          </ac:inkMkLst>
        </pc:inkChg>
        <pc:inkChg chg="add del mod">
          <ac:chgData name="IGOR PEREIRA DOS SANTOS" userId="2ba31ab3-4af6-46f7-a76b-d6cc5b428f6b" providerId="ADAL" clId="{57B75A10-E69D-45B2-8FC5-0EFB6FB3742A}" dt="2023-08-12T17:11:10.841" v="1746"/>
          <ac:inkMkLst>
            <pc:docMk/>
            <pc:sldMk cId="937101030" sldId="294"/>
            <ac:inkMk id="7" creationId="{F09E4212-5D35-90AE-F93E-10FF0F0FFD99}"/>
          </ac:inkMkLst>
        </pc:inkChg>
        <pc:inkChg chg="add del mod">
          <ac:chgData name="IGOR PEREIRA DOS SANTOS" userId="2ba31ab3-4af6-46f7-a76b-d6cc5b428f6b" providerId="ADAL" clId="{57B75A10-E69D-45B2-8FC5-0EFB6FB3742A}" dt="2023-08-12T17:11:11.394" v="1747"/>
          <ac:inkMkLst>
            <pc:docMk/>
            <pc:sldMk cId="937101030" sldId="294"/>
            <ac:inkMk id="8" creationId="{B87C557F-5BC2-CC5A-73E2-67B783029C4D}"/>
          </ac:inkMkLst>
        </pc:inkChg>
        <pc:inkChg chg="add del mod">
          <ac:chgData name="IGOR PEREIRA DOS SANTOS" userId="2ba31ab3-4af6-46f7-a76b-d6cc5b428f6b" providerId="ADAL" clId="{57B75A10-E69D-45B2-8FC5-0EFB6FB3742A}" dt="2023-08-12T17:11:11.395" v="1748"/>
          <ac:inkMkLst>
            <pc:docMk/>
            <pc:sldMk cId="937101030" sldId="294"/>
            <ac:inkMk id="9" creationId="{C2BC952A-45D8-72C6-A6AB-374F983035C5}"/>
          </ac:inkMkLst>
        </pc:inkChg>
        <pc:inkChg chg="add del mod">
          <ac:chgData name="IGOR PEREIRA DOS SANTOS" userId="2ba31ab3-4af6-46f7-a76b-d6cc5b428f6b" providerId="ADAL" clId="{57B75A10-E69D-45B2-8FC5-0EFB6FB3742A}" dt="2023-08-12T17:11:11.794" v="1749"/>
          <ac:inkMkLst>
            <pc:docMk/>
            <pc:sldMk cId="937101030" sldId="294"/>
            <ac:inkMk id="11" creationId="{81DE5BB2-92A8-719B-B7B2-0BA396C62548}"/>
          </ac:inkMkLst>
        </pc:inkChg>
        <pc:inkChg chg="add del mod">
          <ac:chgData name="IGOR PEREIRA DOS SANTOS" userId="2ba31ab3-4af6-46f7-a76b-d6cc5b428f6b" providerId="ADAL" clId="{57B75A10-E69D-45B2-8FC5-0EFB6FB3742A}" dt="2023-08-12T17:11:12.177" v="1750"/>
          <ac:inkMkLst>
            <pc:docMk/>
            <pc:sldMk cId="937101030" sldId="294"/>
            <ac:inkMk id="12" creationId="{3B5ED220-7F6B-0771-EDC9-71B7A53C78A4}"/>
          </ac:inkMkLst>
        </pc:inkChg>
        <pc:inkChg chg="add del mod">
          <ac:chgData name="IGOR PEREIRA DOS SANTOS" userId="2ba31ab3-4af6-46f7-a76b-d6cc5b428f6b" providerId="ADAL" clId="{57B75A10-E69D-45B2-8FC5-0EFB6FB3742A}" dt="2023-08-12T17:11:12.585" v="1751"/>
          <ac:inkMkLst>
            <pc:docMk/>
            <pc:sldMk cId="937101030" sldId="294"/>
            <ac:inkMk id="13" creationId="{537CA1F4-12C1-0C6E-8D91-8573DD32F71C}"/>
          </ac:inkMkLst>
        </pc:inkChg>
        <pc:inkChg chg="add del mod">
          <ac:chgData name="IGOR PEREIRA DOS SANTOS" userId="2ba31ab3-4af6-46f7-a76b-d6cc5b428f6b" providerId="ADAL" clId="{57B75A10-E69D-45B2-8FC5-0EFB6FB3742A}" dt="2023-08-12T17:11:13.561" v="1752"/>
          <ac:inkMkLst>
            <pc:docMk/>
            <pc:sldMk cId="937101030" sldId="294"/>
            <ac:inkMk id="14" creationId="{C0E533F4-D4F7-7750-9242-123165A8C8E7}"/>
          </ac:inkMkLst>
        </pc:inkChg>
        <pc:inkChg chg="add del mod">
          <ac:chgData name="IGOR PEREIRA DOS SANTOS" userId="2ba31ab3-4af6-46f7-a76b-d6cc5b428f6b" providerId="ADAL" clId="{57B75A10-E69D-45B2-8FC5-0EFB6FB3742A}" dt="2023-08-12T17:11:13.944" v="1753"/>
          <ac:inkMkLst>
            <pc:docMk/>
            <pc:sldMk cId="937101030" sldId="294"/>
            <ac:inkMk id="15" creationId="{694C789B-C7FF-D09F-EF9F-AB3A7BE647A7}"/>
          </ac:inkMkLst>
        </pc:inkChg>
        <pc:inkChg chg="add del">
          <ac:chgData name="IGOR PEREIRA DOS SANTOS" userId="2ba31ab3-4af6-46f7-a76b-d6cc5b428f6b" providerId="ADAL" clId="{57B75A10-E69D-45B2-8FC5-0EFB6FB3742A}" dt="2023-08-12T17:11:08.779" v="1742"/>
          <ac:inkMkLst>
            <pc:docMk/>
            <pc:sldMk cId="937101030" sldId="294"/>
            <ac:inkMk id="17" creationId="{B8199051-5855-0E11-3812-8CD74B25B503}"/>
          </ac:inkMkLst>
        </pc:inkChg>
        <pc:inkChg chg="add del mod">
          <ac:chgData name="IGOR PEREIRA DOS SANTOS" userId="2ba31ab3-4af6-46f7-a76b-d6cc5b428f6b" providerId="ADAL" clId="{57B75A10-E69D-45B2-8FC5-0EFB6FB3742A}" dt="2023-08-12T17:11:07.514" v="1740"/>
          <ac:inkMkLst>
            <pc:docMk/>
            <pc:sldMk cId="937101030" sldId="294"/>
            <ac:inkMk id="18" creationId="{ABF882C2-1DDA-2135-491E-FB50A314FAD4}"/>
          </ac:inkMkLst>
        </pc:inkChg>
        <pc:inkChg chg="add del mod">
          <ac:chgData name="IGOR PEREIRA DOS SANTOS" userId="2ba31ab3-4af6-46f7-a76b-d6cc5b428f6b" providerId="ADAL" clId="{57B75A10-E69D-45B2-8FC5-0EFB6FB3742A}" dt="2023-08-12T17:11:07.896" v="1741"/>
          <ac:inkMkLst>
            <pc:docMk/>
            <pc:sldMk cId="937101030" sldId="294"/>
            <ac:inkMk id="19" creationId="{12EAFA2A-5C2E-DAAC-0FA3-60AFF082F708}"/>
          </ac:inkMkLst>
        </pc:inkChg>
        <pc:inkChg chg="add del mod">
          <ac:chgData name="IGOR PEREIRA DOS SANTOS" userId="2ba31ab3-4af6-46f7-a76b-d6cc5b428f6b" providerId="ADAL" clId="{57B75A10-E69D-45B2-8FC5-0EFB6FB3742A}" dt="2023-08-12T17:11:09.757" v="1744"/>
          <ac:inkMkLst>
            <pc:docMk/>
            <pc:sldMk cId="937101030" sldId="294"/>
            <ac:inkMk id="21" creationId="{4DB23441-93F4-9E29-2FEB-F834BF0C200A}"/>
          </ac:inkMkLst>
        </pc:inkChg>
        <pc:inkChg chg="add del mod">
          <ac:chgData name="IGOR PEREIRA DOS SANTOS" userId="2ba31ab3-4af6-46f7-a76b-d6cc5b428f6b" providerId="ADAL" clId="{57B75A10-E69D-45B2-8FC5-0EFB6FB3742A}" dt="2023-08-12T17:11:09.207" v="1743"/>
          <ac:inkMkLst>
            <pc:docMk/>
            <pc:sldMk cId="937101030" sldId="294"/>
            <ac:inkMk id="22" creationId="{49F3ECF1-3B79-0852-6A99-DE878CC86450}"/>
          </ac:inkMkLst>
        </pc:inkChg>
        <pc:inkChg chg="add del">
          <ac:chgData name="IGOR PEREIRA DOS SANTOS" userId="2ba31ab3-4af6-46f7-a76b-d6cc5b428f6b" providerId="ADAL" clId="{57B75A10-E69D-45B2-8FC5-0EFB6FB3742A}" dt="2023-08-12T17:11:14.922" v="1758"/>
          <ac:inkMkLst>
            <pc:docMk/>
            <pc:sldMk cId="937101030" sldId="294"/>
            <ac:inkMk id="24" creationId="{4A4C4065-02E4-7B28-8FA7-0F189145C463}"/>
          </ac:inkMkLst>
        </pc:inkChg>
        <pc:inkChg chg="add del">
          <ac:chgData name="IGOR PEREIRA DOS SANTOS" userId="2ba31ab3-4af6-46f7-a76b-d6cc5b428f6b" providerId="ADAL" clId="{57B75A10-E69D-45B2-8FC5-0EFB6FB3742A}" dt="2023-08-12T17:11:15.426" v="1759"/>
          <ac:inkMkLst>
            <pc:docMk/>
            <pc:sldMk cId="937101030" sldId="294"/>
            <ac:inkMk id="25" creationId="{81B609A1-6990-2254-3762-282A673EE11F}"/>
          </ac:inkMkLst>
        </pc:inkChg>
        <pc:inkChg chg="add del mod">
          <ac:chgData name="IGOR PEREIRA DOS SANTOS" userId="2ba31ab3-4af6-46f7-a76b-d6cc5b428f6b" providerId="ADAL" clId="{57B75A10-E69D-45B2-8FC5-0EFB6FB3742A}" dt="2023-08-12T17:11:16.220" v="1761"/>
          <ac:inkMkLst>
            <pc:docMk/>
            <pc:sldMk cId="937101030" sldId="294"/>
            <ac:inkMk id="26" creationId="{86DE4FAB-F373-2B15-0E72-0E1F1D5EA266}"/>
          </ac:inkMkLst>
        </pc:inkChg>
        <pc:inkChg chg="add del mod">
          <ac:chgData name="IGOR PEREIRA DOS SANTOS" userId="2ba31ab3-4af6-46f7-a76b-d6cc5b428f6b" providerId="ADAL" clId="{57B75A10-E69D-45B2-8FC5-0EFB6FB3742A}" dt="2023-08-12T17:11:16.405" v="1762"/>
          <ac:inkMkLst>
            <pc:docMk/>
            <pc:sldMk cId="937101030" sldId="294"/>
            <ac:inkMk id="27" creationId="{C9F8F829-321D-4C95-671F-4ECC9BBF26D7}"/>
          </ac:inkMkLst>
        </pc:inkChg>
        <pc:inkChg chg="add del mod">
          <ac:chgData name="IGOR PEREIRA DOS SANTOS" userId="2ba31ab3-4af6-46f7-a76b-d6cc5b428f6b" providerId="ADAL" clId="{57B75A10-E69D-45B2-8FC5-0EFB6FB3742A}" dt="2023-08-12T17:11:16.949" v="1763"/>
          <ac:inkMkLst>
            <pc:docMk/>
            <pc:sldMk cId="937101030" sldId="294"/>
            <ac:inkMk id="29" creationId="{B45F530E-E90A-E9AF-C934-FA5A0E2E723C}"/>
          </ac:inkMkLst>
        </pc:inkChg>
        <pc:inkChg chg="add del mod">
          <ac:chgData name="IGOR PEREIRA DOS SANTOS" userId="2ba31ab3-4af6-46f7-a76b-d6cc5b428f6b" providerId="ADAL" clId="{57B75A10-E69D-45B2-8FC5-0EFB6FB3742A}" dt="2023-08-12T17:11:17.298" v="1764"/>
          <ac:inkMkLst>
            <pc:docMk/>
            <pc:sldMk cId="937101030" sldId="294"/>
            <ac:inkMk id="30" creationId="{BF2B9245-8EE6-5310-FFB7-15EB859E8C91}"/>
          </ac:inkMkLst>
        </pc:inkChg>
        <pc:inkChg chg="add del">
          <ac:chgData name="IGOR PEREIRA DOS SANTOS" userId="2ba31ab3-4af6-46f7-a76b-d6cc5b428f6b" providerId="ADAL" clId="{57B75A10-E69D-45B2-8FC5-0EFB6FB3742A}" dt="2023-08-12T17:11:15.808" v="1760"/>
          <ac:inkMkLst>
            <pc:docMk/>
            <pc:sldMk cId="937101030" sldId="294"/>
            <ac:inkMk id="31" creationId="{88B52E5A-E87C-FBD3-B36C-84ED9C3C2EC5}"/>
          </ac:inkMkLst>
        </pc:inkChg>
        <pc:inkChg chg="add del mod">
          <ac:chgData name="IGOR PEREIRA DOS SANTOS" userId="2ba31ab3-4af6-46f7-a76b-d6cc5b428f6b" providerId="ADAL" clId="{57B75A10-E69D-45B2-8FC5-0EFB6FB3742A}" dt="2023-08-12T17:11:14.341" v="1756"/>
          <ac:inkMkLst>
            <pc:docMk/>
            <pc:sldMk cId="937101030" sldId="294"/>
            <ac:inkMk id="33" creationId="{6C7427BA-01CA-4975-C879-3F9522F1B9DC}"/>
          </ac:inkMkLst>
        </pc:inkChg>
        <pc:inkChg chg="add del mod">
          <ac:chgData name="IGOR PEREIRA DOS SANTOS" userId="2ba31ab3-4af6-46f7-a76b-d6cc5b428f6b" providerId="ADAL" clId="{57B75A10-E69D-45B2-8FC5-0EFB6FB3742A}" dt="2023-08-12T17:11:14.342" v="1757"/>
          <ac:inkMkLst>
            <pc:docMk/>
            <pc:sldMk cId="937101030" sldId="294"/>
            <ac:inkMk id="34" creationId="{DD73579A-D0C1-0E28-D253-9C27F155FFB0}"/>
          </ac:inkMkLst>
        </pc:inkChg>
        <pc:inkChg chg="add del mod">
          <ac:chgData name="IGOR PEREIRA DOS SANTOS" userId="2ba31ab3-4af6-46f7-a76b-d6cc5b428f6b" providerId="ADAL" clId="{57B75A10-E69D-45B2-8FC5-0EFB6FB3742A}" dt="2023-08-12T17:11:14.143" v="1755"/>
          <ac:inkMkLst>
            <pc:docMk/>
            <pc:sldMk cId="937101030" sldId="294"/>
            <ac:inkMk id="36" creationId="{4EC45CA3-A8E8-7147-94BB-A5344AA07757}"/>
          </ac:inkMkLst>
        </pc:inkChg>
        <pc:inkChg chg="add del mod">
          <ac:chgData name="IGOR PEREIRA DOS SANTOS" userId="2ba31ab3-4af6-46f7-a76b-d6cc5b428f6b" providerId="ADAL" clId="{57B75A10-E69D-45B2-8FC5-0EFB6FB3742A}" dt="2023-08-12T17:11:14.142" v="1754"/>
          <ac:inkMkLst>
            <pc:docMk/>
            <pc:sldMk cId="937101030" sldId="294"/>
            <ac:inkMk id="37" creationId="{9D4C6D0C-C06E-B461-45A1-23D988CE30A6}"/>
          </ac:inkMkLst>
        </pc:inkChg>
        <pc:inkChg chg="add del">
          <ac:chgData name="IGOR PEREIRA DOS SANTOS" userId="2ba31ab3-4af6-46f7-a76b-d6cc5b428f6b" providerId="ADAL" clId="{57B75A10-E69D-45B2-8FC5-0EFB6FB3742A}" dt="2023-08-12T17:11:28.500" v="1766" actId="9405"/>
          <ac:inkMkLst>
            <pc:docMk/>
            <pc:sldMk cId="937101030" sldId="294"/>
            <ac:inkMk id="39" creationId="{6846FB7F-DEF6-F326-7E57-9F9B38C84AFC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0" creationId="{FC5993C7-3E30-834A-5CE7-9B4963351F9D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1" creationId="{AF795ED2-CF99-D6E2-3AF6-2451BFF77220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3" creationId="{D9C82E00-EB64-10B1-8664-E651DEC3235B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5" creationId="{586546D1-FA75-5B3C-B420-1F668F1DD036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7" creationId="{D7716650-A40D-AEF6-93D1-2A38554F20FA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49" creationId="{5D1D960B-1FD3-BD99-9C3D-76B4EF818A98}"/>
          </ac:inkMkLst>
        </pc:inkChg>
        <pc:inkChg chg="add del">
          <ac:chgData name="IGOR PEREIRA DOS SANTOS" userId="2ba31ab3-4af6-46f7-a76b-d6cc5b428f6b" providerId="ADAL" clId="{57B75A10-E69D-45B2-8FC5-0EFB6FB3742A}" dt="2023-08-12T17:11:52.235" v="1779" actId="9405"/>
          <ac:inkMkLst>
            <pc:docMk/>
            <pc:sldMk cId="937101030" sldId="294"/>
            <ac:inkMk id="51" creationId="{A19F824E-8601-B8B4-9AA6-31972B146A6D}"/>
          </ac:inkMkLst>
        </pc:inkChg>
        <pc:inkChg chg="add mod">
          <ac:chgData name="IGOR PEREIRA DOS SANTOS" userId="2ba31ab3-4af6-46f7-a76b-d6cc5b428f6b" providerId="ADAL" clId="{57B75A10-E69D-45B2-8FC5-0EFB6FB3742A}" dt="2023-08-12T17:12:43.568" v="1783"/>
          <ac:inkMkLst>
            <pc:docMk/>
            <pc:sldMk cId="937101030" sldId="294"/>
            <ac:inkMk id="52" creationId="{D468B551-9448-98F2-4ED3-51E313F01033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54" creationId="{8591E94E-0887-6D0D-EA95-51631A3A8ED5}"/>
          </ac:inkMkLst>
        </pc:inkChg>
        <pc:inkChg chg="add">
          <ac:chgData name="IGOR PEREIRA DOS SANTOS" userId="2ba31ab3-4af6-46f7-a76b-d6cc5b428f6b" providerId="ADAL" clId="{57B75A10-E69D-45B2-8FC5-0EFB6FB3742A}" dt="2023-08-12T17:12:55.251" v="1784" actId="9405"/>
          <ac:inkMkLst>
            <pc:docMk/>
            <pc:sldMk cId="937101030" sldId="294"/>
            <ac:inkMk id="56" creationId="{DB42B402-5F9B-B54D-40FF-7B4010FFFE3D}"/>
          </ac:inkMkLst>
        </pc:inkChg>
        <pc:inkChg chg="add mod">
          <ac:chgData name="IGOR PEREIRA DOS SANTOS" userId="2ba31ab3-4af6-46f7-a76b-d6cc5b428f6b" providerId="ADAL" clId="{57B75A10-E69D-45B2-8FC5-0EFB6FB3742A}" dt="2023-08-12T17:13:05.751" v="1786"/>
          <ac:inkMkLst>
            <pc:docMk/>
            <pc:sldMk cId="937101030" sldId="294"/>
            <ac:inkMk id="57" creationId="{EFC18615-232D-1941-7800-158258F53878}"/>
          </ac:inkMkLst>
        </pc:inkChg>
        <pc:inkChg chg="add">
          <ac:chgData name="IGOR PEREIRA DOS SANTOS" userId="2ba31ab3-4af6-46f7-a76b-d6cc5b428f6b" providerId="ADAL" clId="{57B75A10-E69D-45B2-8FC5-0EFB6FB3742A}" dt="2023-08-12T17:13:12.949" v="1787" actId="9405"/>
          <ac:inkMkLst>
            <pc:docMk/>
            <pc:sldMk cId="937101030" sldId="294"/>
            <ac:inkMk id="59" creationId="{C56D0AF7-EBF9-C30A-4201-AE2EBFB49F2A}"/>
          </ac:inkMkLst>
        </pc:inkChg>
        <pc:inkChg chg="add">
          <ac:chgData name="IGOR PEREIRA DOS SANTOS" userId="2ba31ab3-4af6-46f7-a76b-d6cc5b428f6b" providerId="ADAL" clId="{57B75A10-E69D-45B2-8FC5-0EFB6FB3742A}" dt="2023-08-12T17:13:16.467" v="1788" actId="9405"/>
          <ac:inkMkLst>
            <pc:docMk/>
            <pc:sldMk cId="937101030" sldId="294"/>
            <ac:inkMk id="60" creationId="{30D18B48-F984-28B9-F462-9BAC44C92BB0}"/>
          </ac:inkMkLst>
        </pc:inkChg>
        <pc:inkChg chg="add">
          <ac:chgData name="IGOR PEREIRA DOS SANTOS" userId="2ba31ab3-4af6-46f7-a76b-d6cc5b428f6b" providerId="ADAL" clId="{57B75A10-E69D-45B2-8FC5-0EFB6FB3742A}" dt="2023-08-12T17:13:27.367" v="1789" actId="9405"/>
          <ac:inkMkLst>
            <pc:docMk/>
            <pc:sldMk cId="937101030" sldId="294"/>
            <ac:inkMk id="61" creationId="{50CABD3A-B74E-C515-2091-9B866F1CC75D}"/>
          </ac:inkMkLst>
        </pc:inkChg>
        <pc:inkChg chg="add mod">
          <ac:chgData name="IGOR PEREIRA DOS SANTOS" userId="2ba31ab3-4af6-46f7-a76b-d6cc5b428f6b" providerId="ADAL" clId="{57B75A10-E69D-45B2-8FC5-0EFB6FB3742A}" dt="2023-08-12T17:13:30.485" v="1792"/>
          <ac:inkMkLst>
            <pc:docMk/>
            <pc:sldMk cId="937101030" sldId="294"/>
            <ac:inkMk id="62" creationId="{922AC25B-5EE4-F7CD-3FA7-B82A7AF0F4B8}"/>
          </ac:inkMkLst>
        </pc:inkChg>
        <pc:inkChg chg="add mod">
          <ac:chgData name="IGOR PEREIRA DOS SANTOS" userId="2ba31ab3-4af6-46f7-a76b-d6cc5b428f6b" providerId="ADAL" clId="{57B75A10-E69D-45B2-8FC5-0EFB6FB3742A}" dt="2023-08-12T17:13:30.485" v="1792"/>
          <ac:inkMkLst>
            <pc:docMk/>
            <pc:sldMk cId="937101030" sldId="294"/>
            <ac:inkMk id="63" creationId="{C2536D95-1696-CC64-9E94-1CF78C0BDF83}"/>
          </ac:inkMkLst>
        </pc:inkChg>
        <pc:inkChg chg="add mod">
          <ac:chgData name="IGOR PEREIRA DOS SANTOS" userId="2ba31ab3-4af6-46f7-a76b-d6cc5b428f6b" providerId="ADAL" clId="{57B75A10-E69D-45B2-8FC5-0EFB6FB3742A}" dt="2023-08-12T17:13:51.217" v="1797"/>
          <ac:inkMkLst>
            <pc:docMk/>
            <pc:sldMk cId="937101030" sldId="294"/>
            <ac:inkMk id="7172" creationId="{CE9D8A24-8A40-A71E-A34F-1FC154330A9D}"/>
          </ac:inkMkLst>
        </pc:inkChg>
        <pc:inkChg chg="add mod">
          <ac:chgData name="IGOR PEREIRA DOS SANTOS" userId="2ba31ab3-4af6-46f7-a76b-d6cc5b428f6b" providerId="ADAL" clId="{57B75A10-E69D-45B2-8FC5-0EFB6FB3742A}" dt="2023-08-12T17:13:51.217" v="1797"/>
          <ac:inkMkLst>
            <pc:docMk/>
            <pc:sldMk cId="937101030" sldId="294"/>
            <ac:inkMk id="7174" creationId="{9B2AC52F-61A8-81D0-A860-D55AAEC2F638}"/>
          </ac:inkMkLst>
        </pc:inkChg>
        <pc:inkChg chg="add mod">
          <ac:chgData name="IGOR PEREIRA DOS SANTOS" userId="2ba31ab3-4af6-46f7-a76b-d6cc5b428f6b" providerId="ADAL" clId="{57B75A10-E69D-45B2-8FC5-0EFB6FB3742A}" dt="2023-08-12T17:13:51.217" v="1797"/>
          <ac:inkMkLst>
            <pc:docMk/>
            <pc:sldMk cId="937101030" sldId="294"/>
            <ac:inkMk id="7175" creationId="{EC2F86D9-B87F-627F-0945-3BA5B66D8228}"/>
          </ac:inkMkLst>
        </pc:inkChg>
        <pc:inkChg chg="add">
          <ac:chgData name="IGOR PEREIRA DOS SANTOS" userId="2ba31ab3-4af6-46f7-a76b-d6cc5b428f6b" providerId="ADAL" clId="{57B75A10-E69D-45B2-8FC5-0EFB6FB3742A}" dt="2023-08-12T17:13:50.683" v="1796" actId="9405"/>
          <ac:inkMkLst>
            <pc:docMk/>
            <pc:sldMk cId="937101030" sldId="294"/>
            <ac:inkMk id="7176" creationId="{534FE6EC-F60B-12BE-A9AD-42DDF014F439}"/>
          </ac:inkMkLst>
        </pc:inkChg>
        <pc:inkChg chg="add mod">
          <ac:chgData name="IGOR PEREIRA DOS SANTOS" userId="2ba31ab3-4af6-46f7-a76b-d6cc5b428f6b" providerId="ADAL" clId="{57B75A10-E69D-45B2-8FC5-0EFB6FB3742A}" dt="2023-08-12T17:14:09.766" v="1800"/>
          <ac:inkMkLst>
            <pc:docMk/>
            <pc:sldMk cId="937101030" sldId="294"/>
            <ac:inkMk id="7178" creationId="{4FE3BC37-3DA4-3541-83C7-A0BE36E78D59}"/>
          </ac:inkMkLst>
        </pc:inkChg>
        <pc:inkChg chg="add mod">
          <ac:chgData name="IGOR PEREIRA DOS SANTOS" userId="2ba31ab3-4af6-46f7-a76b-d6cc5b428f6b" providerId="ADAL" clId="{57B75A10-E69D-45B2-8FC5-0EFB6FB3742A}" dt="2023-08-12T17:14:09.766" v="1800"/>
          <ac:inkMkLst>
            <pc:docMk/>
            <pc:sldMk cId="937101030" sldId="294"/>
            <ac:inkMk id="7179" creationId="{2F723BC4-0685-5A26-679C-321CAEE5C17C}"/>
          </ac:inkMkLst>
        </pc:inkChg>
        <pc:inkChg chg="add mod">
          <ac:chgData name="IGOR PEREIRA DOS SANTOS" userId="2ba31ab3-4af6-46f7-a76b-d6cc5b428f6b" providerId="ADAL" clId="{57B75A10-E69D-45B2-8FC5-0EFB6FB3742A}" dt="2023-08-12T17:14:54.849" v="1803"/>
          <ac:inkMkLst>
            <pc:docMk/>
            <pc:sldMk cId="937101030" sldId="294"/>
            <ac:inkMk id="7181" creationId="{AE45C493-3158-8439-FBDE-548BB9CEA02A}"/>
          </ac:inkMkLst>
        </pc:inkChg>
        <pc:inkChg chg="add mod">
          <ac:chgData name="IGOR PEREIRA DOS SANTOS" userId="2ba31ab3-4af6-46f7-a76b-d6cc5b428f6b" providerId="ADAL" clId="{57B75A10-E69D-45B2-8FC5-0EFB6FB3742A}" dt="2023-08-12T17:14:54.849" v="1803"/>
          <ac:inkMkLst>
            <pc:docMk/>
            <pc:sldMk cId="937101030" sldId="294"/>
            <ac:inkMk id="7182" creationId="{CA26B85D-ED7C-B862-A10E-8046F76F7781}"/>
          </ac:inkMkLst>
        </pc:inkChg>
        <pc:inkChg chg="add mod">
          <ac:chgData name="IGOR PEREIRA DOS SANTOS" userId="2ba31ab3-4af6-46f7-a76b-d6cc5b428f6b" providerId="ADAL" clId="{57B75A10-E69D-45B2-8FC5-0EFB6FB3742A}" dt="2023-08-12T17:15:13.116" v="1806"/>
          <ac:inkMkLst>
            <pc:docMk/>
            <pc:sldMk cId="937101030" sldId="294"/>
            <ac:inkMk id="7184" creationId="{AB038C6C-CF45-D43F-30BD-B803193775A6}"/>
          </ac:inkMkLst>
        </pc:inkChg>
        <pc:inkChg chg="add mod">
          <ac:chgData name="IGOR PEREIRA DOS SANTOS" userId="2ba31ab3-4af6-46f7-a76b-d6cc5b428f6b" providerId="ADAL" clId="{57B75A10-E69D-45B2-8FC5-0EFB6FB3742A}" dt="2023-08-12T17:15:13.116" v="1806"/>
          <ac:inkMkLst>
            <pc:docMk/>
            <pc:sldMk cId="937101030" sldId="294"/>
            <ac:inkMk id="7185" creationId="{820A8DC8-2641-5FCC-F4C8-15D44E514BD8}"/>
          </ac:inkMkLst>
        </pc:inkChg>
        <pc:inkChg chg="add">
          <ac:chgData name="IGOR PEREIRA DOS SANTOS" userId="2ba31ab3-4af6-46f7-a76b-d6cc5b428f6b" providerId="ADAL" clId="{57B75A10-E69D-45B2-8FC5-0EFB6FB3742A}" dt="2023-08-12T17:15:17.649" v="1807" actId="9405"/>
          <ac:inkMkLst>
            <pc:docMk/>
            <pc:sldMk cId="937101030" sldId="294"/>
            <ac:inkMk id="7187" creationId="{BDC7EAA8-5836-E673-D085-800E8BB35274}"/>
          </ac:inkMkLst>
        </pc:inkChg>
        <pc:inkChg chg="add">
          <ac:chgData name="IGOR PEREIRA DOS SANTOS" userId="2ba31ab3-4af6-46f7-a76b-d6cc5b428f6b" providerId="ADAL" clId="{57B75A10-E69D-45B2-8FC5-0EFB6FB3742A}" dt="2023-08-12T17:16:25.431" v="1808" actId="9405"/>
          <ac:inkMkLst>
            <pc:docMk/>
            <pc:sldMk cId="937101030" sldId="294"/>
            <ac:inkMk id="7188" creationId="{C681D480-9A21-774C-3085-2096C191E76D}"/>
          </ac:inkMkLst>
        </pc:inkChg>
        <pc:inkChg chg="add mod">
          <ac:chgData name="IGOR PEREIRA DOS SANTOS" userId="2ba31ab3-4af6-46f7-a76b-d6cc5b428f6b" providerId="ADAL" clId="{57B75A10-E69D-45B2-8FC5-0EFB6FB3742A}" dt="2023-08-12T17:16:38.832" v="1812"/>
          <ac:inkMkLst>
            <pc:docMk/>
            <pc:sldMk cId="937101030" sldId="294"/>
            <ac:inkMk id="7189" creationId="{789F2F95-9FA5-7E41-35AA-42C7F1548CA0}"/>
          </ac:inkMkLst>
        </pc:inkChg>
        <pc:inkChg chg="add mod">
          <ac:chgData name="IGOR PEREIRA DOS SANTOS" userId="2ba31ab3-4af6-46f7-a76b-d6cc5b428f6b" providerId="ADAL" clId="{57B75A10-E69D-45B2-8FC5-0EFB6FB3742A}" dt="2023-08-12T17:16:38.832" v="1812"/>
          <ac:inkMkLst>
            <pc:docMk/>
            <pc:sldMk cId="937101030" sldId="294"/>
            <ac:inkMk id="7190" creationId="{F06E0026-9BD1-5352-42CA-826E3BD0952F}"/>
          </ac:inkMkLst>
        </pc:inkChg>
        <pc:inkChg chg="add mod">
          <ac:chgData name="IGOR PEREIRA DOS SANTOS" userId="2ba31ab3-4af6-46f7-a76b-d6cc5b428f6b" providerId="ADAL" clId="{57B75A10-E69D-45B2-8FC5-0EFB6FB3742A}" dt="2023-08-12T17:16:38.832" v="1812"/>
          <ac:inkMkLst>
            <pc:docMk/>
            <pc:sldMk cId="937101030" sldId="294"/>
            <ac:inkMk id="7191" creationId="{A4BB1331-3598-17BB-FD1F-5611EDAA5261}"/>
          </ac:inkMkLst>
        </pc:inkChg>
        <pc:inkChg chg="add">
          <ac:chgData name="IGOR PEREIRA DOS SANTOS" userId="2ba31ab3-4af6-46f7-a76b-d6cc5b428f6b" providerId="ADAL" clId="{57B75A10-E69D-45B2-8FC5-0EFB6FB3742A}" dt="2023-08-12T17:16:40.898" v="1813" actId="9405"/>
          <ac:inkMkLst>
            <pc:docMk/>
            <pc:sldMk cId="937101030" sldId="294"/>
            <ac:inkMk id="7193" creationId="{55346247-0162-742B-599C-4AE6F45C8D7D}"/>
          </ac:inkMkLst>
        </pc:inkChg>
        <pc:inkChg chg="add">
          <ac:chgData name="IGOR PEREIRA DOS SANTOS" userId="2ba31ab3-4af6-46f7-a76b-d6cc5b428f6b" providerId="ADAL" clId="{57B75A10-E69D-45B2-8FC5-0EFB6FB3742A}" dt="2023-08-12T17:16:43.048" v="1814" actId="9405"/>
          <ac:inkMkLst>
            <pc:docMk/>
            <pc:sldMk cId="937101030" sldId="294"/>
            <ac:inkMk id="7194" creationId="{9E8C6BC8-8939-E335-5013-F95F69758714}"/>
          </ac:inkMkLst>
        </pc:inkChg>
        <pc:inkChg chg="add">
          <ac:chgData name="IGOR PEREIRA DOS SANTOS" userId="2ba31ab3-4af6-46f7-a76b-d6cc5b428f6b" providerId="ADAL" clId="{57B75A10-E69D-45B2-8FC5-0EFB6FB3742A}" dt="2023-08-12T17:16:43.848" v="1815" actId="9405"/>
          <ac:inkMkLst>
            <pc:docMk/>
            <pc:sldMk cId="937101030" sldId="294"/>
            <ac:inkMk id="7195" creationId="{410DB362-F07A-17A4-5EDF-206A5C180653}"/>
          </ac:inkMkLst>
        </pc:inkChg>
        <pc:inkChg chg="add">
          <ac:chgData name="IGOR PEREIRA DOS SANTOS" userId="2ba31ab3-4af6-46f7-a76b-d6cc5b428f6b" providerId="ADAL" clId="{57B75A10-E69D-45B2-8FC5-0EFB6FB3742A}" dt="2023-08-12T17:16:45.148" v="1816" actId="9405"/>
          <ac:inkMkLst>
            <pc:docMk/>
            <pc:sldMk cId="937101030" sldId="294"/>
            <ac:inkMk id="7196" creationId="{B09FB51F-7FD2-CDDC-0DF9-B0EEF7EBE42F}"/>
          </ac:inkMkLst>
        </pc:inkChg>
        <pc:inkChg chg="add">
          <ac:chgData name="IGOR PEREIRA DOS SANTOS" userId="2ba31ab3-4af6-46f7-a76b-d6cc5b428f6b" providerId="ADAL" clId="{57B75A10-E69D-45B2-8FC5-0EFB6FB3742A}" dt="2023-08-12T17:16:47.465" v="1817" actId="9405"/>
          <ac:inkMkLst>
            <pc:docMk/>
            <pc:sldMk cId="937101030" sldId="294"/>
            <ac:inkMk id="7197" creationId="{C9290D58-C94C-F9CF-1A5F-F4F808479322}"/>
          </ac:inkMkLst>
        </pc:inkChg>
      </pc:sldChg>
      <pc:sldChg chg="del">
        <pc:chgData name="IGOR PEREIRA DOS SANTOS" userId="2ba31ab3-4af6-46f7-a76b-d6cc5b428f6b" providerId="ADAL" clId="{57B75A10-E69D-45B2-8FC5-0EFB6FB3742A}" dt="2023-08-12T14:22:30.058" v="384" actId="47"/>
        <pc:sldMkLst>
          <pc:docMk/>
          <pc:sldMk cId="3922044390" sldId="294"/>
        </pc:sldMkLst>
      </pc:sldChg>
      <pc:sldChg chg="del">
        <pc:chgData name="IGOR PEREIRA DOS SANTOS" userId="2ba31ab3-4af6-46f7-a76b-d6cc5b428f6b" providerId="ADAL" clId="{57B75A10-E69D-45B2-8FC5-0EFB6FB3742A}" dt="2023-08-12T14:22:12.469" v="360" actId="47"/>
        <pc:sldMkLst>
          <pc:docMk/>
          <pc:sldMk cId="651333760" sldId="295"/>
        </pc:sldMkLst>
      </pc:sldChg>
      <pc:sldChg chg="delSp modSp add mod">
        <pc:chgData name="IGOR PEREIRA DOS SANTOS" userId="2ba31ab3-4af6-46f7-a76b-d6cc5b428f6b" providerId="ADAL" clId="{57B75A10-E69D-45B2-8FC5-0EFB6FB3742A}" dt="2023-08-17T01:07:52.705" v="1882" actId="20577"/>
        <pc:sldMkLst>
          <pc:docMk/>
          <pc:sldMk cId="1978977842" sldId="295"/>
        </pc:sldMkLst>
        <pc:spChg chg="mod">
          <ac:chgData name="IGOR PEREIRA DOS SANTOS" userId="2ba31ab3-4af6-46f7-a76b-d6cc5b428f6b" providerId="ADAL" clId="{57B75A10-E69D-45B2-8FC5-0EFB6FB3742A}" dt="2023-08-17T01:07:52.705" v="1882" actId="20577"/>
          <ac:spMkLst>
            <pc:docMk/>
            <pc:sldMk cId="1978977842" sldId="295"/>
            <ac:spMk id="7173" creationId="{27305109-3859-42A2-87E1-F5A3FF7FF357}"/>
          </ac:spMkLst>
        </pc:spChg>
        <pc:grpChg chg="del mod">
          <ac:chgData name="IGOR PEREIRA DOS SANTOS" userId="2ba31ab3-4af6-46f7-a76b-d6cc5b428f6b" providerId="ADAL" clId="{57B75A10-E69D-45B2-8FC5-0EFB6FB3742A}" dt="2023-08-12T17:18:01.839" v="1839"/>
          <ac:grpSpMkLst>
            <pc:docMk/>
            <pc:sldMk cId="1978977842" sldId="295"/>
            <ac:grpSpMk id="58" creationId="{B554B8EB-CD57-E455-4823-5B0D6C9F9ADC}"/>
          </ac:grpSpMkLst>
        </pc:grpChg>
        <pc:grpChg chg="del mod">
          <ac:chgData name="IGOR PEREIRA DOS SANTOS" userId="2ba31ab3-4af6-46f7-a76b-d6cc5b428f6b" providerId="ADAL" clId="{57B75A10-E69D-45B2-8FC5-0EFB6FB3742A}" dt="2023-08-12T17:18:02.039" v="1840"/>
          <ac:grpSpMkLst>
            <pc:docMk/>
            <pc:sldMk cId="1978977842" sldId="295"/>
            <ac:grpSpMk id="7168" creationId="{02F1A42E-7871-E1C6-AA03-DDEA3E083C57}"/>
          </ac:grpSpMkLst>
        </pc:grpChg>
        <pc:grpChg chg="del mod">
          <ac:chgData name="IGOR PEREIRA DOS SANTOS" userId="2ba31ab3-4af6-46f7-a76b-d6cc5b428f6b" providerId="ADAL" clId="{57B75A10-E69D-45B2-8FC5-0EFB6FB3742A}" dt="2023-08-12T17:17:56.068" v="1827"/>
          <ac:grpSpMkLst>
            <pc:docMk/>
            <pc:sldMk cId="1978977842" sldId="295"/>
            <ac:grpSpMk id="7177" creationId="{8CB84804-5AD8-76DF-6E41-C9FA4C72CACD}"/>
          </ac:grpSpMkLst>
        </pc:grpChg>
        <pc:grpChg chg="del mod">
          <ac:chgData name="IGOR PEREIRA DOS SANTOS" userId="2ba31ab3-4af6-46f7-a76b-d6cc5b428f6b" providerId="ADAL" clId="{57B75A10-E69D-45B2-8FC5-0EFB6FB3742A}" dt="2023-08-12T17:17:58.083" v="1829"/>
          <ac:grpSpMkLst>
            <pc:docMk/>
            <pc:sldMk cId="1978977842" sldId="295"/>
            <ac:grpSpMk id="7180" creationId="{ACF06184-7C8D-1592-308C-BD46FD212558}"/>
          </ac:grpSpMkLst>
        </pc:grpChg>
        <pc:grpChg chg="del mod">
          <ac:chgData name="IGOR PEREIRA DOS SANTOS" userId="2ba31ab3-4af6-46f7-a76b-d6cc5b428f6b" providerId="ADAL" clId="{57B75A10-E69D-45B2-8FC5-0EFB6FB3742A}" dt="2023-08-12T17:17:55.884" v="1826"/>
          <ac:grpSpMkLst>
            <pc:docMk/>
            <pc:sldMk cId="1978977842" sldId="295"/>
            <ac:grpSpMk id="7183" creationId="{3AC655AA-27AD-7BC3-63B1-225FF4DB9859}"/>
          </ac:grpSpMkLst>
        </pc:grpChg>
        <pc:grpChg chg="del mod">
          <ac:chgData name="IGOR PEREIRA DOS SANTOS" userId="2ba31ab3-4af6-46f7-a76b-d6cc5b428f6b" providerId="ADAL" clId="{57B75A10-E69D-45B2-8FC5-0EFB6FB3742A}" dt="2023-08-12T17:17:59.344" v="1832"/>
          <ac:grpSpMkLst>
            <pc:docMk/>
            <pc:sldMk cId="1978977842" sldId="295"/>
            <ac:grpSpMk id="7186" creationId="{66C1B2F6-2E12-7BD5-4FB0-5900FD4FC118}"/>
          </ac:grpSpMkLst>
        </pc:grpChg>
        <pc:grpChg chg="del mod">
          <ac:chgData name="IGOR PEREIRA DOS SANTOS" userId="2ba31ab3-4af6-46f7-a76b-d6cc5b428f6b" providerId="ADAL" clId="{57B75A10-E69D-45B2-8FC5-0EFB6FB3742A}" dt="2023-08-12T17:18:05.682" v="1851"/>
          <ac:grpSpMkLst>
            <pc:docMk/>
            <pc:sldMk cId="1978977842" sldId="295"/>
            <ac:grpSpMk id="7192" creationId="{04971305-584E-4B8A-87BD-A569CB52DE1E}"/>
          </ac:grpSpMkLst>
        </pc:grpChg>
        <pc:inkChg chg="del">
          <ac:chgData name="IGOR PEREIRA DOS SANTOS" userId="2ba31ab3-4af6-46f7-a76b-d6cc5b428f6b" providerId="ADAL" clId="{57B75A10-E69D-45B2-8FC5-0EFB6FB3742A}" dt="2023-08-12T17:17:53.594" v="1820"/>
          <ac:inkMkLst>
            <pc:docMk/>
            <pc:sldMk cId="1978977842" sldId="295"/>
            <ac:inkMk id="40" creationId="{FC5993C7-3E30-834A-5CE7-9B4963351F9D}"/>
          </ac:inkMkLst>
        </pc:inkChg>
        <pc:inkChg chg="del">
          <ac:chgData name="IGOR PEREIRA DOS SANTOS" userId="2ba31ab3-4af6-46f7-a76b-d6cc5b428f6b" providerId="ADAL" clId="{57B75A10-E69D-45B2-8FC5-0EFB6FB3742A}" dt="2023-08-12T17:17:55.122" v="1823"/>
          <ac:inkMkLst>
            <pc:docMk/>
            <pc:sldMk cId="1978977842" sldId="295"/>
            <ac:inkMk id="41" creationId="{AF795ED2-CF99-D6E2-3AF6-2451BFF77220}"/>
          </ac:inkMkLst>
        </pc:inkChg>
        <pc:inkChg chg="del">
          <ac:chgData name="IGOR PEREIRA DOS SANTOS" userId="2ba31ab3-4af6-46f7-a76b-d6cc5b428f6b" providerId="ADAL" clId="{57B75A10-E69D-45B2-8FC5-0EFB6FB3742A}" dt="2023-08-12T17:17:55.672" v="1825"/>
          <ac:inkMkLst>
            <pc:docMk/>
            <pc:sldMk cId="1978977842" sldId="295"/>
            <ac:inkMk id="43" creationId="{D9C82E00-EB64-10B1-8664-E651DEC3235B}"/>
          </ac:inkMkLst>
        </pc:inkChg>
        <pc:inkChg chg="del mod">
          <ac:chgData name="IGOR PEREIRA DOS SANTOS" userId="2ba31ab3-4af6-46f7-a76b-d6cc5b428f6b" providerId="ADAL" clId="{57B75A10-E69D-45B2-8FC5-0EFB6FB3742A}" dt="2023-08-12T17:18:01.256" v="1838"/>
          <ac:inkMkLst>
            <pc:docMk/>
            <pc:sldMk cId="1978977842" sldId="295"/>
            <ac:inkMk id="45" creationId="{586546D1-FA75-5B3C-B420-1F668F1DD036}"/>
          </ac:inkMkLst>
        </pc:inkChg>
        <pc:inkChg chg="del">
          <ac:chgData name="IGOR PEREIRA DOS SANTOS" userId="2ba31ab3-4af6-46f7-a76b-d6cc5b428f6b" providerId="ADAL" clId="{57B75A10-E69D-45B2-8FC5-0EFB6FB3742A}" dt="2023-08-12T17:18:00.878" v="1837"/>
          <ac:inkMkLst>
            <pc:docMk/>
            <pc:sldMk cId="1978977842" sldId="295"/>
            <ac:inkMk id="47" creationId="{D7716650-A40D-AEF6-93D1-2A38554F20FA}"/>
          </ac:inkMkLst>
        </pc:inkChg>
        <pc:inkChg chg="del mod">
          <ac:chgData name="IGOR PEREIRA DOS SANTOS" userId="2ba31ab3-4af6-46f7-a76b-d6cc5b428f6b" providerId="ADAL" clId="{57B75A10-E69D-45B2-8FC5-0EFB6FB3742A}" dt="2023-08-12T17:18:01.839" v="1839"/>
          <ac:inkMkLst>
            <pc:docMk/>
            <pc:sldMk cId="1978977842" sldId="295"/>
            <ac:inkMk id="49" creationId="{5D1D960B-1FD3-BD99-9C3D-76B4EF818A98}"/>
          </ac:inkMkLst>
        </pc:inkChg>
        <pc:inkChg chg="del">
          <ac:chgData name="IGOR PEREIRA DOS SANTOS" userId="2ba31ab3-4af6-46f7-a76b-d6cc5b428f6b" providerId="ADAL" clId="{57B75A10-E69D-45B2-8FC5-0EFB6FB3742A}" dt="2023-08-12T17:17:54.948" v="1822"/>
          <ac:inkMkLst>
            <pc:docMk/>
            <pc:sldMk cId="1978977842" sldId="295"/>
            <ac:inkMk id="52" creationId="{D468B551-9448-98F2-4ED3-51E313F01033}"/>
          </ac:inkMkLst>
        </pc:inkChg>
        <pc:inkChg chg="del">
          <ac:chgData name="IGOR PEREIRA DOS SANTOS" userId="2ba31ab3-4af6-46f7-a76b-d6cc5b428f6b" providerId="ADAL" clId="{57B75A10-E69D-45B2-8FC5-0EFB6FB3742A}" dt="2023-08-12T17:18:04.503" v="1848"/>
          <ac:inkMkLst>
            <pc:docMk/>
            <pc:sldMk cId="1978977842" sldId="295"/>
            <ac:inkMk id="54" creationId="{8591E94E-0887-6D0D-EA95-51631A3A8ED5}"/>
          </ac:inkMkLst>
        </pc:inkChg>
        <pc:inkChg chg="del">
          <ac:chgData name="IGOR PEREIRA DOS SANTOS" userId="2ba31ab3-4af6-46f7-a76b-d6cc5b428f6b" providerId="ADAL" clId="{57B75A10-E69D-45B2-8FC5-0EFB6FB3742A}" dt="2023-08-12T17:18:05.081" v="1850"/>
          <ac:inkMkLst>
            <pc:docMk/>
            <pc:sldMk cId="1978977842" sldId="295"/>
            <ac:inkMk id="56" creationId="{DB42B402-5F9B-B54D-40FF-7B4010FFFE3D}"/>
          </ac:inkMkLst>
        </pc:inkChg>
        <pc:inkChg chg="del mod">
          <ac:chgData name="IGOR PEREIRA DOS SANTOS" userId="2ba31ab3-4af6-46f7-a76b-d6cc5b428f6b" providerId="ADAL" clId="{57B75A10-E69D-45B2-8FC5-0EFB6FB3742A}" dt="2023-08-12T17:18:04.503" v="1849"/>
          <ac:inkMkLst>
            <pc:docMk/>
            <pc:sldMk cId="1978977842" sldId="295"/>
            <ac:inkMk id="57" creationId="{EFC18615-232D-1941-7800-158258F53878}"/>
          </ac:inkMkLst>
        </pc:inkChg>
        <pc:inkChg chg="del">
          <ac:chgData name="IGOR PEREIRA DOS SANTOS" userId="2ba31ab3-4af6-46f7-a76b-d6cc5b428f6b" providerId="ADAL" clId="{57B75A10-E69D-45B2-8FC5-0EFB6FB3742A}" dt="2023-08-12T17:17:54.435" v="1821"/>
          <ac:inkMkLst>
            <pc:docMk/>
            <pc:sldMk cId="1978977842" sldId="295"/>
            <ac:inkMk id="59" creationId="{C56D0AF7-EBF9-C30A-4201-AE2EBFB49F2A}"/>
          </ac:inkMkLst>
        </pc:inkChg>
        <pc:inkChg chg="del">
          <ac:chgData name="IGOR PEREIRA DOS SANTOS" userId="2ba31ab3-4af6-46f7-a76b-d6cc5b428f6b" providerId="ADAL" clId="{57B75A10-E69D-45B2-8FC5-0EFB6FB3742A}" dt="2023-08-12T17:17:55.123" v="1824"/>
          <ac:inkMkLst>
            <pc:docMk/>
            <pc:sldMk cId="1978977842" sldId="295"/>
            <ac:inkMk id="60" creationId="{30D18B48-F984-28B9-F462-9BAC44C92BB0}"/>
          </ac:inkMkLst>
        </pc:inkChg>
        <pc:inkChg chg="del">
          <ac:chgData name="IGOR PEREIRA DOS SANTOS" userId="2ba31ab3-4af6-46f7-a76b-d6cc5b428f6b" providerId="ADAL" clId="{57B75A10-E69D-45B2-8FC5-0EFB6FB3742A}" dt="2023-08-12T17:18:00.467" v="1836"/>
          <ac:inkMkLst>
            <pc:docMk/>
            <pc:sldMk cId="1978977842" sldId="295"/>
            <ac:inkMk id="61" creationId="{50CABD3A-B74E-C515-2091-9B866F1CC75D}"/>
          </ac:inkMkLst>
        </pc:inkChg>
        <pc:inkChg chg="del mod">
          <ac:chgData name="IGOR PEREIRA DOS SANTOS" userId="2ba31ab3-4af6-46f7-a76b-d6cc5b428f6b" providerId="ADAL" clId="{57B75A10-E69D-45B2-8FC5-0EFB6FB3742A}" dt="2023-08-12T17:18:02.219" v="1841"/>
          <ac:inkMkLst>
            <pc:docMk/>
            <pc:sldMk cId="1978977842" sldId="295"/>
            <ac:inkMk id="62" creationId="{922AC25B-5EE4-F7CD-3FA7-B82A7AF0F4B8}"/>
          </ac:inkMkLst>
        </pc:inkChg>
        <pc:inkChg chg="del">
          <ac:chgData name="IGOR PEREIRA DOS SANTOS" userId="2ba31ab3-4af6-46f7-a76b-d6cc5b428f6b" providerId="ADAL" clId="{57B75A10-E69D-45B2-8FC5-0EFB6FB3742A}" dt="2023-08-12T17:18:02.039" v="1840"/>
          <ac:inkMkLst>
            <pc:docMk/>
            <pc:sldMk cId="1978977842" sldId="295"/>
            <ac:inkMk id="63" creationId="{C2536D95-1696-CC64-9E94-1CF78C0BDF83}"/>
          </ac:inkMkLst>
        </pc:inkChg>
        <pc:inkChg chg="del mod">
          <ac:chgData name="IGOR PEREIRA DOS SANTOS" userId="2ba31ab3-4af6-46f7-a76b-d6cc5b428f6b" providerId="ADAL" clId="{57B75A10-E69D-45B2-8FC5-0EFB6FB3742A}" dt="2023-08-12T17:17:56.068" v="1827"/>
          <ac:inkMkLst>
            <pc:docMk/>
            <pc:sldMk cId="1978977842" sldId="295"/>
            <ac:inkMk id="7172" creationId="{CE9D8A24-8A40-A71E-A34F-1FC154330A9D}"/>
          </ac:inkMkLst>
        </pc:inkChg>
        <pc:inkChg chg="del">
          <ac:chgData name="IGOR PEREIRA DOS SANTOS" userId="2ba31ab3-4af6-46f7-a76b-d6cc5b428f6b" providerId="ADAL" clId="{57B75A10-E69D-45B2-8FC5-0EFB6FB3742A}" dt="2023-08-12T17:17:53.594" v="1819"/>
          <ac:inkMkLst>
            <pc:docMk/>
            <pc:sldMk cId="1978977842" sldId="295"/>
            <ac:inkMk id="7174" creationId="{9B2AC52F-61A8-81D0-A860-D55AAEC2F638}"/>
          </ac:inkMkLst>
        </pc:inkChg>
        <pc:inkChg chg="del mod">
          <ac:chgData name="IGOR PEREIRA DOS SANTOS" userId="2ba31ab3-4af6-46f7-a76b-d6cc5b428f6b" providerId="ADAL" clId="{57B75A10-E69D-45B2-8FC5-0EFB6FB3742A}" dt="2023-08-12T17:17:57.307" v="1828"/>
          <ac:inkMkLst>
            <pc:docMk/>
            <pc:sldMk cId="1978977842" sldId="295"/>
            <ac:inkMk id="7175" creationId="{EC2F86D9-B87F-627F-0945-3BA5B66D8228}"/>
          </ac:inkMkLst>
        </pc:inkChg>
        <pc:inkChg chg="del">
          <ac:chgData name="IGOR PEREIRA DOS SANTOS" userId="2ba31ab3-4af6-46f7-a76b-d6cc5b428f6b" providerId="ADAL" clId="{57B75A10-E69D-45B2-8FC5-0EFB6FB3742A}" dt="2023-08-12T17:17:58.809" v="1830"/>
          <ac:inkMkLst>
            <pc:docMk/>
            <pc:sldMk cId="1978977842" sldId="295"/>
            <ac:inkMk id="7176" creationId="{534FE6EC-F60B-12BE-A9AD-42DDF014F439}"/>
          </ac:inkMkLst>
        </pc:inkChg>
        <pc:inkChg chg="del mod">
          <ac:chgData name="IGOR PEREIRA DOS SANTOS" userId="2ba31ab3-4af6-46f7-a76b-d6cc5b428f6b" providerId="ADAL" clId="{57B75A10-E69D-45B2-8FC5-0EFB6FB3742A}" dt="2023-08-12T17:17:59.145" v="1831"/>
          <ac:inkMkLst>
            <pc:docMk/>
            <pc:sldMk cId="1978977842" sldId="295"/>
            <ac:inkMk id="7178" creationId="{4FE3BC37-3DA4-3541-83C7-A0BE36E78D59}"/>
          </ac:inkMkLst>
        </pc:inkChg>
        <pc:inkChg chg="del">
          <ac:chgData name="IGOR PEREIRA DOS SANTOS" userId="2ba31ab3-4af6-46f7-a76b-d6cc5b428f6b" providerId="ADAL" clId="{57B75A10-E69D-45B2-8FC5-0EFB6FB3742A}" dt="2023-08-12T17:17:58.083" v="1829"/>
          <ac:inkMkLst>
            <pc:docMk/>
            <pc:sldMk cId="1978977842" sldId="295"/>
            <ac:inkMk id="7179" creationId="{2F723BC4-0685-5A26-679C-321CAEE5C17C}"/>
          </ac:inkMkLst>
        </pc:inkChg>
        <pc:inkChg chg="del">
          <ac:chgData name="IGOR PEREIRA DOS SANTOS" userId="2ba31ab3-4af6-46f7-a76b-d6cc5b428f6b" providerId="ADAL" clId="{57B75A10-E69D-45B2-8FC5-0EFB6FB3742A}" dt="2023-08-12T17:17:55.884" v="1826"/>
          <ac:inkMkLst>
            <pc:docMk/>
            <pc:sldMk cId="1978977842" sldId="295"/>
            <ac:inkMk id="7181" creationId="{AE45C493-3158-8439-FBDE-548BB9CEA02A}"/>
          </ac:inkMkLst>
        </pc:inkChg>
        <pc:inkChg chg="del mod">
          <ac:chgData name="IGOR PEREIRA DOS SANTOS" userId="2ba31ab3-4af6-46f7-a76b-d6cc5b428f6b" providerId="ADAL" clId="{57B75A10-E69D-45B2-8FC5-0EFB6FB3742A}" dt="2023-08-12T17:17:59.531" v="1834"/>
          <ac:inkMkLst>
            <pc:docMk/>
            <pc:sldMk cId="1978977842" sldId="295"/>
            <ac:inkMk id="7182" creationId="{CA26B85D-ED7C-B862-A10E-8046F76F7781}"/>
          </ac:inkMkLst>
        </pc:inkChg>
        <pc:inkChg chg="del">
          <ac:chgData name="IGOR PEREIRA DOS SANTOS" userId="2ba31ab3-4af6-46f7-a76b-d6cc5b428f6b" providerId="ADAL" clId="{57B75A10-E69D-45B2-8FC5-0EFB6FB3742A}" dt="2023-08-12T17:17:59.344" v="1832"/>
          <ac:inkMkLst>
            <pc:docMk/>
            <pc:sldMk cId="1978977842" sldId="295"/>
            <ac:inkMk id="7184" creationId="{AB038C6C-CF45-D43F-30BD-B803193775A6}"/>
          </ac:inkMkLst>
        </pc:inkChg>
        <pc:inkChg chg="del mod">
          <ac:chgData name="IGOR PEREIRA DOS SANTOS" userId="2ba31ab3-4af6-46f7-a76b-d6cc5b428f6b" providerId="ADAL" clId="{57B75A10-E69D-45B2-8FC5-0EFB6FB3742A}" dt="2023-08-12T17:17:59.345" v="1833"/>
          <ac:inkMkLst>
            <pc:docMk/>
            <pc:sldMk cId="1978977842" sldId="295"/>
            <ac:inkMk id="7185" creationId="{820A8DC8-2641-5FCC-F4C8-15D44E514BD8}"/>
          </ac:inkMkLst>
        </pc:inkChg>
        <pc:inkChg chg="del">
          <ac:chgData name="IGOR PEREIRA DOS SANTOS" userId="2ba31ab3-4af6-46f7-a76b-d6cc5b428f6b" providerId="ADAL" clId="{57B75A10-E69D-45B2-8FC5-0EFB6FB3742A}" dt="2023-08-12T17:18:00.271" v="1835"/>
          <ac:inkMkLst>
            <pc:docMk/>
            <pc:sldMk cId="1978977842" sldId="295"/>
            <ac:inkMk id="7187" creationId="{BDC7EAA8-5836-E673-D085-800E8BB35274}"/>
          </ac:inkMkLst>
        </pc:inkChg>
        <pc:inkChg chg="del">
          <ac:chgData name="IGOR PEREIRA DOS SANTOS" userId="2ba31ab3-4af6-46f7-a76b-d6cc5b428f6b" providerId="ADAL" clId="{57B75A10-E69D-45B2-8FC5-0EFB6FB3742A}" dt="2023-08-12T17:18:02.470" v="1842"/>
          <ac:inkMkLst>
            <pc:docMk/>
            <pc:sldMk cId="1978977842" sldId="295"/>
            <ac:inkMk id="7188" creationId="{C681D480-9A21-774C-3085-2096C191E76D}"/>
          </ac:inkMkLst>
        </pc:inkChg>
        <pc:inkChg chg="del">
          <ac:chgData name="IGOR PEREIRA DOS SANTOS" userId="2ba31ab3-4af6-46f7-a76b-d6cc5b428f6b" providerId="ADAL" clId="{57B75A10-E69D-45B2-8FC5-0EFB6FB3742A}" dt="2023-08-12T17:18:03.902" v="1847"/>
          <ac:inkMkLst>
            <pc:docMk/>
            <pc:sldMk cId="1978977842" sldId="295"/>
            <ac:inkMk id="7189" creationId="{789F2F95-9FA5-7E41-35AA-42C7F1548CA0}"/>
          </ac:inkMkLst>
        </pc:inkChg>
        <pc:inkChg chg="del mod">
          <ac:chgData name="IGOR PEREIRA DOS SANTOS" userId="2ba31ab3-4af6-46f7-a76b-d6cc5b428f6b" providerId="ADAL" clId="{57B75A10-E69D-45B2-8FC5-0EFB6FB3742A}" dt="2023-08-12T17:18:05.682" v="1851"/>
          <ac:inkMkLst>
            <pc:docMk/>
            <pc:sldMk cId="1978977842" sldId="295"/>
            <ac:inkMk id="7190" creationId="{F06E0026-9BD1-5352-42CA-826E3BD0952F}"/>
          </ac:inkMkLst>
        </pc:inkChg>
        <pc:inkChg chg="del mod">
          <ac:chgData name="IGOR PEREIRA DOS SANTOS" userId="2ba31ab3-4af6-46f7-a76b-d6cc5b428f6b" providerId="ADAL" clId="{57B75A10-E69D-45B2-8FC5-0EFB6FB3742A}" dt="2023-08-12T17:18:06.074" v="1852"/>
          <ac:inkMkLst>
            <pc:docMk/>
            <pc:sldMk cId="1978977842" sldId="295"/>
            <ac:inkMk id="7191" creationId="{A4BB1331-3598-17BB-FD1F-5611EDAA5261}"/>
          </ac:inkMkLst>
        </pc:inkChg>
        <pc:inkChg chg="del">
          <ac:chgData name="IGOR PEREIRA DOS SANTOS" userId="2ba31ab3-4af6-46f7-a76b-d6cc5b428f6b" providerId="ADAL" clId="{57B75A10-E69D-45B2-8FC5-0EFB6FB3742A}" dt="2023-08-12T17:18:06.593" v="1853"/>
          <ac:inkMkLst>
            <pc:docMk/>
            <pc:sldMk cId="1978977842" sldId="295"/>
            <ac:inkMk id="7193" creationId="{55346247-0162-742B-599C-4AE6F45C8D7D}"/>
          </ac:inkMkLst>
        </pc:inkChg>
        <pc:inkChg chg="del">
          <ac:chgData name="IGOR PEREIRA DOS SANTOS" userId="2ba31ab3-4af6-46f7-a76b-d6cc5b428f6b" providerId="ADAL" clId="{57B75A10-E69D-45B2-8FC5-0EFB6FB3742A}" dt="2023-08-12T17:18:02.994" v="1844"/>
          <ac:inkMkLst>
            <pc:docMk/>
            <pc:sldMk cId="1978977842" sldId="295"/>
            <ac:inkMk id="7194" creationId="{9E8C6BC8-8939-E335-5013-F95F69758714}"/>
          </ac:inkMkLst>
        </pc:inkChg>
        <pc:inkChg chg="del">
          <ac:chgData name="IGOR PEREIRA DOS SANTOS" userId="2ba31ab3-4af6-46f7-a76b-d6cc5b428f6b" providerId="ADAL" clId="{57B75A10-E69D-45B2-8FC5-0EFB6FB3742A}" dt="2023-08-12T17:18:03.376" v="1845"/>
          <ac:inkMkLst>
            <pc:docMk/>
            <pc:sldMk cId="1978977842" sldId="295"/>
            <ac:inkMk id="7195" creationId="{410DB362-F07A-17A4-5EDF-206A5C180653}"/>
          </ac:inkMkLst>
        </pc:inkChg>
        <pc:inkChg chg="del">
          <ac:chgData name="IGOR PEREIRA DOS SANTOS" userId="2ba31ab3-4af6-46f7-a76b-d6cc5b428f6b" providerId="ADAL" clId="{57B75A10-E69D-45B2-8FC5-0EFB6FB3742A}" dt="2023-08-12T17:18:03.376" v="1846"/>
          <ac:inkMkLst>
            <pc:docMk/>
            <pc:sldMk cId="1978977842" sldId="295"/>
            <ac:inkMk id="7196" creationId="{B09FB51F-7FD2-CDDC-0DF9-B0EEF7EBE42F}"/>
          </ac:inkMkLst>
        </pc:inkChg>
        <pc:inkChg chg="del">
          <ac:chgData name="IGOR PEREIRA DOS SANTOS" userId="2ba31ab3-4af6-46f7-a76b-d6cc5b428f6b" providerId="ADAL" clId="{57B75A10-E69D-45B2-8FC5-0EFB6FB3742A}" dt="2023-08-12T17:18:02.802" v="1843"/>
          <ac:inkMkLst>
            <pc:docMk/>
            <pc:sldMk cId="1978977842" sldId="295"/>
            <ac:inkMk id="7197" creationId="{C9290D58-C94C-F9CF-1A5F-F4F808479322}"/>
          </ac:inkMkLst>
        </pc:inkChg>
      </pc:sldChg>
      <pc:sldChg chg="del">
        <pc:chgData name="IGOR PEREIRA DOS SANTOS" userId="2ba31ab3-4af6-46f7-a76b-d6cc5b428f6b" providerId="ADAL" clId="{57B75A10-E69D-45B2-8FC5-0EFB6FB3742A}" dt="2023-08-12T14:22:12.819" v="361" actId="47"/>
        <pc:sldMkLst>
          <pc:docMk/>
          <pc:sldMk cId="3830180014" sldId="296"/>
        </pc:sldMkLst>
      </pc:sldChg>
      <pc:sldChg chg="del">
        <pc:chgData name="IGOR PEREIRA DOS SANTOS" userId="2ba31ab3-4af6-46f7-a76b-d6cc5b428f6b" providerId="ADAL" clId="{57B75A10-E69D-45B2-8FC5-0EFB6FB3742A}" dt="2023-08-12T14:22:13.920" v="363" actId="47"/>
        <pc:sldMkLst>
          <pc:docMk/>
          <pc:sldMk cId="2249217465" sldId="297"/>
        </pc:sldMkLst>
      </pc:sldChg>
      <pc:sldChg chg="del">
        <pc:chgData name="IGOR PEREIRA DOS SANTOS" userId="2ba31ab3-4af6-46f7-a76b-d6cc5b428f6b" providerId="ADAL" clId="{57B75A10-E69D-45B2-8FC5-0EFB6FB3742A}" dt="2023-08-12T14:22:14.286" v="364" actId="47"/>
        <pc:sldMkLst>
          <pc:docMk/>
          <pc:sldMk cId="1837820514" sldId="298"/>
        </pc:sldMkLst>
      </pc:sldChg>
      <pc:sldChg chg="del">
        <pc:chgData name="IGOR PEREIRA DOS SANTOS" userId="2ba31ab3-4af6-46f7-a76b-d6cc5b428f6b" providerId="ADAL" clId="{57B75A10-E69D-45B2-8FC5-0EFB6FB3742A}" dt="2023-08-12T14:22:14.696" v="365" actId="47"/>
        <pc:sldMkLst>
          <pc:docMk/>
          <pc:sldMk cId="1850101652" sldId="299"/>
        </pc:sldMkLst>
      </pc:sldChg>
      <pc:sldChg chg="del">
        <pc:chgData name="IGOR PEREIRA DOS SANTOS" userId="2ba31ab3-4af6-46f7-a76b-d6cc5b428f6b" providerId="ADAL" clId="{57B75A10-E69D-45B2-8FC5-0EFB6FB3742A}" dt="2023-08-12T14:22:15.470" v="367" actId="47"/>
        <pc:sldMkLst>
          <pc:docMk/>
          <pc:sldMk cId="1453661611" sldId="300"/>
        </pc:sldMkLst>
      </pc:sldChg>
      <pc:sldChg chg="del">
        <pc:chgData name="IGOR PEREIRA DOS SANTOS" userId="2ba31ab3-4af6-46f7-a76b-d6cc5b428f6b" providerId="ADAL" clId="{57B75A10-E69D-45B2-8FC5-0EFB6FB3742A}" dt="2023-08-12T14:22:15.852" v="368" actId="47"/>
        <pc:sldMkLst>
          <pc:docMk/>
          <pc:sldMk cId="3800287427" sldId="301"/>
        </pc:sldMkLst>
      </pc:sldChg>
      <pc:sldChg chg="del">
        <pc:chgData name="IGOR PEREIRA DOS SANTOS" userId="2ba31ab3-4af6-46f7-a76b-d6cc5b428f6b" providerId="ADAL" clId="{57B75A10-E69D-45B2-8FC5-0EFB6FB3742A}" dt="2023-08-12T14:22:16.453" v="369" actId="47"/>
        <pc:sldMkLst>
          <pc:docMk/>
          <pc:sldMk cId="154173533" sldId="302"/>
        </pc:sldMkLst>
      </pc:sldChg>
      <pc:sldChg chg="del">
        <pc:chgData name="IGOR PEREIRA DOS SANTOS" userId="2ba31ab3-4af6-46f7-a76b-d6cc5b428f6b" providerId="ADAL" clId="{57B75A10-E69D-45B2-8FC5-0EFB6FB3742A}" dt="2023-08-12T14:22:16.919" v="370" actId="47"/>
        <pc:sldMkLst>
          <pc:docMk/>
          <pc:sldMk cId="563881202" sldId="303"/>
        </pc:sldMkLst>
      </pc:sldChg>
      <pc:sldChg chg="del">
        <pc:chgData name="IGOR PEREIRA DOS SANTOS" userId="2ba31ab3-4af6-46f7-a76b-d6cc5b428f6b" providerId="ADAL" clId="{57B75A10-E69D-45B2-8FC5-0EFB6FB3742A}" dt="2023-08-12T14:22:17.312" v="371" actId="47"/>
        <pc:sldMkLst>
          <pc:docMk/>
          <pc:sldMk cId="1260897481" sldId="304"/>
        </pc:sldMkLst>
      </pc:sldChg>
      <pc:sldChg chg="del">
        <pc:chgData name="IGOR PEREIRA DOS SANTOS" userId="2ba31ab3-4af6-46f7-a76b-d6cc5b428f6b" providerId="ADAL" clId="{57B75A10-E69D-45B2-8FC5-0EFB6FB3742A}" dt="2023-08-12T14:22:17.903" v="372" actId="47"/>
        <pc:sldMkLst>
          <pc:docMk/>
          <pc:sldMk cId="398697177" sldId="305"/>
        </pc:sldMkLst>
      </pc:sldChg>
      <pc:sldChg chg="del">
        <pc:chgData name="IGOR PEREIRA DOS SANTOS" userId="2ba31ab3-4af6-46f7-a76b-d6cc5b428f6b" providerId="ADAL" clId="{57B75A10-E69D-45B2-8FC5-0EFB6FB3742A}" dt="2023-08-12T14:22:19.003" v="374" actId="47"/>
        <pc:sldMkLst>
          <pc:docMk/>
          <pc:sldMk cId="1970820710" sldId="306"/>
        </pc:sldMkLst>
      </pc:sldChg>
      <pc:sldChg chg="del">
        <pc:chgData name="IGOR PEREIRA DOS SANTOS" userId="2ba31ab3-4af6-46f7-a76b-d6cc5b428f6b" providerId="ADAL" clId="{57B75A10-E69D-45B2-8FC5-0EFB6FB3742A}" dt="2023-08-12T14:22:20.252" v="376" actId="47"/>
        <pc:sldMkLst>
          <pc:docMk/>
          <pc:sldMk cId="3917798701" sldId="307"/>
        </pc:sldMkLst>
      </pc:sldChg>
      <pc:sldChg chg="del">
        <pc:chgData name="IGOR PEREIRA DOS SANTOS" userId="2ba31ab3-4af6-46f7-a76b-d6cc5b428f6b" providerId="ADAL" clId="{57B75A10-E69D-45B2-8FC5-0EFB6FB3742A}" dt="2023-08-12T14:22:20.653" v="377" actId="47"/>
        <pc:sldMkLst>
          <pc:docMk/>
          <pc:sldMk cId="2072408478" sldId="308"/>
        </pc:sldMkLst>
      </pc:sldChg>
      <pc:sldChg chg="del">
        <pc:chgData name="IGOR PEREIRA DOS SANTOS" userId="2ba31ab3-4af6-46f7-a76b-d6cc5b428f6b" providerId="ADAL" clId="{57B75A10-E69D-45B2-8FC5-0EFB6FB3742A}" dt="2023-08-12T14:22:21.921" v="379" actId="47"/>
        <pc:sldMkLst>
          <pc:docMk/>
          <pc:sldMk cId="2585053723" sldId="309"/>
        </pc:sldMkLst>
      </pc:sldChg>
      <pc:sldChg chg="del">
        <pc:chgData name="IGOR PEREIRA DOS SANTOS" userId="2ba31ab3-4af6-46f7-a76b-d6cc5b428f6b" providerId="ADAL" clId="{57B75A10-E69D-45B2-8FC5-0EFB6FB3742A}" dt="2023-08-12T14:22:25.986" v="380" actId="47"/>
        <pc:sldMkLst>
          <pc:docMk/>
          <pc:sldMk cId="3963136970" sldId="310"/>
        </pc:sldMkLst>
      </pc:sldChg>
      <pc:sldChg chg="del">
        <pc:chgData name="IGOR PEREIRA DOS SANTOS" userId="2ba31ab3-4af6-46f7-a76b-d6cc5b428f6b" providerId="ADAL" clId="{57B75A10-E69D-45B2-8FC5-0EFB6FB3742A}" dt="2023-08-12T14:22:28.936" v="382" actId="47"/>
        <pc:sldMkLst>
          <pc:docMk/>
          <pc:sldMk cId="2836375571" sldId="311"/>
        </pc:sldMkLst>
      </pc:sldChg>
      <pc:sldChg chg="del">
        <pc:chgData name="IGOR PEREIRA DOS SANTOS" userId="2ba31ab3-4af6-46f7-a76b-d6cc5b428f6b" providerId="ADAL" clId="{57B75A10-E69D-45B2-8FC5-0EFB6FB3742A}" dt="2023-08-12T14:22:29.503" v="383" actId="47"/>
        <pc:sldMkLst>
          <pc:docMk/>
          <pc:sldMk cId="3562926169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57E5B8D0-6463-792E-FCCC-2C0BD2660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87CA3B31-DBD9-1A8B-8140-47E8E514F6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Neue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Neue" charset="0"/>
              </a:rPr>
              <a:t>Second level</a:t>
            </a:r>
          </a:p>
          <a:p>
            <a:pPr lvl="2"/>
            <a:r>
              <a:rPr lang="pt-BR" altLang="pt-BR">
                <a:sym typeface="Helvetica Neue" charset="0"/>
              </a:rPr>
              <a:t>Third level</a:t>
            </a:r>
          </a:p>
          <a:p>
            <a:pPr lvl="3"/>
            <a:r>
              <a:rPr lang="pt-BR" altLang="pt-BR">
                <a:sym typeface="Helvetica Neue" charset="0"/>
              </a:rPr>
              <a:t>Fourth level</a:t>
            </a:r>
          </a:p>
          <a:p>
            <a:pPr lvl="4"/>
            <a:r>
              <a:rPr lang="pt-BR" altLang="pt-BR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6D45-078B-BA68-744D-813DE009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3F1421-A19D-59C1-1466-C401D562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189301-BE72-19A6-2EBE-8A6C8DEDB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20675D-FFC2-412A-99CD-96FC35AE567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107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A678-2E32-9DB9-58A6-F45F53B1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FF3682-A0DB-0147-6522-2FE2C469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3E7F2-9112-8397-DCD7-DDAC0B062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1566B1-FB70-4BA2-A651-E9732F47145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566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78C10A-6C2A-042E-42A0-007DC9654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64550" y="2446338"/>
            <a:ext cx="1962150" cy="33924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41D224-5BE9-5BC5-073B-9940D6D1C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76513" y="2446338"/>
            <a:ext cx="5735637" cy="33924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A1C298-3830-2ABA-7C6A-D6881C08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AA8EB-B897-45DF-AF32-98F12943E7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064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4BD99-05D6-B127-B64C-B43666C7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B620F-97A8-E3AF-ACC3-AEF66AB4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83C38-BF1A-A58B-C5B1-25B312A26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768017-A3A9-4416-B024-E6B76089993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904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DC60-B5F8-CC58-32FA-0DEAE234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FD6983-F819-FE8A-944E-97183118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9C72A3-CDA9-DDE8-65A3-2A0F9F06B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A56BF2-7029-495A-9A87-55A0800C9B7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320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57099-3297-4EF8-10FE-4B65D850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00ADF-69B7-D56E-FBA5-3E91BDD1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513" y="4991100"/>
            <a:ext cx="3848100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C9970-38E3-B363-C2E8-1F143B53F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7013" y="4991100"/>
            <a:ext cx="3849687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738275-CBBB-9FD2-0DA7-CB80D7BEE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D03D6A-DE28-419E-9E11-D78FBE6CEBB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258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64DF4-3A61-1FC5-4D9E-9AE81E59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8D4EBD-10D2-F148-4F3C-C3B99BDF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CF74C6-7292-53BF-1082-BED3DE01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B69A2C-ED97-3556-B67B-594D67D27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6A6DEB-A64F-FEC7-5DA8-F6452C600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B8ABCF-93F5-1B5C-ECD7-5E55A5BAB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46703A-752E-481F-A759-C12A4ED580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0049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858D-307E-902B-743D-E5160BB2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A3E682-01A3-695F-FE45-0C83C5BF6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A80E58-839E-45D3-B2AB-5E5A3F2111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284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FBC8779-73A0-4FA4-C138-AF76C109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941E4C-7294-4152-A6C2-417F78DD69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591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F6607-11FB-EE6C-1545-21805242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ACDF07-5E3D-FA75-7281-F2A0E3CE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5FB6FE-A012-2290-CAC6-D2AD5B60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B94A76-68D4-C67C-5F22-C10B9439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172027-C3A0-4B09-A570-0DA50F96BC7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296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896D-546A-6E7F-A052-CCEE248D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234B02-8B12-4E44-9972-1872B1F4E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9B69D0-7464-9CBA-95C4-8860556D8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B63BC5-4B77-9969-1893-2AFD18162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29502A-60A6-48AE-8410-6CFC8418E0A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8690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1C7EB8A0-E139-0CB3-CB48-59F3BCFA08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76513" y="2446338"/>
            <a:ext cx="7850187" cy="247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5578D3D-B45F-16CD-AABE-6023F25771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76513" y="4991100"/>
            <a:ext cx="7850187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Light" charset="0"/>
              </a:rPr>
              <a:t>Second level</a:t>
            </a:r>
          </a:p>
          <a:p>
            <a:pPr lvl="2"/>
            <a:r>
              <a:rPr lang="pt-BR" altLang="pt-BR">
                <a:sym typeface="Helvetica Light" charset="0"/>
              </a:rPr>
              <a:t>Third level</a:t>
            </a:r>
          </a:p>
          <a:p>
            <a:pPr lvl="3"/>
            <a:r>
              <a:rPr lang="pt-BR" altLang="pt-BR">
                <a:sym typeface="Helvetica Light" charset="0"/>
              </a:rPr>
              <a:t>Fourth level</a:t>
            </a:r>
          </a:p>
          <a:p>
            <a:pPr lvl="4"/>
            <a:r>
              <a:rPr lang="pt-BR" altLang="pt-BR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7C063B-7DB6-4586-E576-85CF5589E3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38888" y="8158163"/>
            <a:ext cx="31591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38100" tIns="38100" rIns="38100" bIns="381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fld id="{7853E065-E2E8-4459-A84B-77C2FBC612B5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78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9pPr>
    </p:titleStyle>
    <p:bodyStyle>
      <a:lvl1pPr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indent="2286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indent="4572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indent="6858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indent="9144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C8A9EF38-7842-8C6C-6541-F1F520A24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319" y="80169"/>
            <a:ext cx="14039850" cy="895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7EF546C-62D4-3518-CE62-669E1CB7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26AB602-10F0-C0CC-4E8C-355D1BAC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81DC61E1-40BE-E43D-887C-24447212EA9C}"/>
              </a:ext>
            </a:extLst>
          </p:cNvPr>
          <p:cNvSpPr>
            <a:spLocks/>
          </p:cNvSpPr>
          <p:nvPr/>
        </p:nvSpPr>
        <p:spPr bwMode="auto">
          <a:xfrm>
            <a:off x="596106" y="80169"/>
            <a:ext cx="118110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60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e Organização de Computadores</a:t>
            </a:r>
          </a:p>
          <a:p>
            <a:pPr algn="l"/>
            <a:r>
              <a:rPr lang="pt-BR" altLang="pt-BR" sz="42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68138"/>
            <a:ext cx="10275887" cy="253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leitura não é destrutiva: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Copia o valor do local de origem, sem modifica-lo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399EF1-20C3-A9AE-C135-61696D0B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242" y="3886200"/>
            <a:ext cx="7194316" cy="38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38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Hierarquia de Memória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Um subsistema de memória é organizado hierarquicamente e composto de vários tipos de componentes de memória (tempo de acesso, capacidade, aplicabilidade, etc.)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Registradores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secundária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HDs, CDs, DVDs, etc.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828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43000"/>
            <a:ext cx="10275887" cy="18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Hierarquia de Memória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Pirâmide de Hierarquia de memória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B3335B-0E0D-6915-848D-EFB31B04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3496491"/>
            <a:ext cx="8686800" cy="49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590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95400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Volatilidade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Tecnologia de fabricação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36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447800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Indica o tempo que leva para a memória colocar a informação no barramento de dados depois da posição ter sido endereçada 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(Tempo de acesso para leitura)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Aumenta em direção à base da hierarquia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Depende da tecnologia de fabricação</a:t>
            </a:r>
          </a:p>
        </p:txBody>
      </p:sp>
    </p:spTree>
    <p:extLst>
      <p:ext uri="{BB962C8B-B14F-4D97-AF65-F5344CB8AC3E}">
        <p14:creationId xmlns:p14="http://schemas.microsoft.com/office/powerpoint/2010/main" val="24157162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66800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Poucos nanossegundos para memória tipo RAM (eletrônico)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Tempo independe da distância física entre locais de 	acesso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Dezenas de milissegundos para memória secundária (eletromecânico)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Tempo depende da distância física entre locais de acesso 	consecutivos</a:t>
            </a:r>
          </a:p>
        </p:txBody>
      </p:sp>
    </p:spTree>
    <p:extLst>
      <p:ext uri="{BB962C8B-B14F-4D97-AF65-F5344CB8AC3E}">
        <p14:creationId xmlns:p14="http://schemas.microsoft.com/office/powerpoint/2010/main" val="37866735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389967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Quantidade de informação que pode ser armazenada em memória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Medida em bytes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Quantidade de células capaz de armazenar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Aumenta em direção à base da hierarquia de memória</a:t>
            </a:r>
          </a:p>
        </p:txBody>
      </p:sp>
    </p:spTree>
    <p:extLst>
      <p:ext uri="{BB962C8B-B14F-4D97-AF65-F5344CB8AC3E}">
        <p14:creationId xmlns:p14="http://schemas.microsoft.com/office/powerpoint/2010/main" val="22409078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43639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Volatilidade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de reter ou não a informação quando a energia elétrica é desligada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Memória volátil – não retem a informação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Registradores, memórias cache e principal (RAM)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Memória não-volátil – retem a informação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Memória ROM (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read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Only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e memória 				secundária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010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77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Tecnologia de fabricação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Memórias de semicondutores (memória eletrônicas)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Registradores, memórias cache e principal, ROM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Mais caras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Memórias de meio magnético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Usadas em discos rígidos (HDs)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Não-volátil e mais baratas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meio ótico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CDs, DVDs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Usa-se um feixe de luz para marcar o valor de cada bit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9752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765482"/>
                <a:ext cx="10275887" cy="7060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Principal - MP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Características dos Componentes de Memória 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Custo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Preço por byte armazenado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secundária é bem mais barata que memória principal, por isso sua capacidade de armazenamento é bem maior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	- HD interno 1TB – R$ 300,00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		- Custo de 1 byte – 300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40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	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- 2GB RAM – R$ 103,00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		- Custo de 1 byte – 103 /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31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765482"/>
                <a:ext cx="10275887" cy="7060587"/>
              </a:xfrm>
              <a:prstGeom prst="rect">
                <a:avLst/>
              </a:prstGeom>
              <a:blipFill>
                <a:blip r:embed="rId4"/>
                <a:stretch>
                  <a:fillRect l="-3086" t="-1641" b="-19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9968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9540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Tópicos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Hierarquia de Memória;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ou memória Primária.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95400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Registradores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São internos ao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Guardam instruções e dados que estão sendo 	manipulados em cada operação executada pelo 	processador</a:t>
            </a:r>
          </a:p>
        </p:txBody>
      </p:sp>
    </p:spTree>
    <p:extLst>
      <p:ext uri="{BB962C8B-B14F-4D97-AF65-F5344CB8AC3E}">
        <p14:creationId xmlns:p14="http://schemas.microsoft.com/office/powerpoint/2010/main" val="5384699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04746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Construídos com a mesma tecnologia do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Tempo de acesso – ciclo de memória (1 a 2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ns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Capacidade – poucos bits em cada um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Pentium – registrador de dados e endereço (inteiros – 		32 bits), registradores para armazenar números em 			ponto flutuante (64 bits)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Voláteis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semicondutores</a:t>
            </a:r>
          </a:p>
        </p:txBody>
      </p:sp>
    </p:spTree>
    <p:extLst>
      <p:ext uri="{BB962C8B-B14F-4D97-AF65-F5344CB8AC3E}">
        <p14:creationId xmlns:p14="http://schemas.microsoft.com/office/powerpoint/2010/main" val="2667278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04746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Construídos com a mesma tecnologia do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Tempo de acesso – ciclo de memória (1 a 2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ns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Capacidade – poucos bits em cada um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Pentium – registrador de dados e endereço (inteiros – 		32 bits), registradores para armazenar números em 			ponto flutuante (64 bits)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Voláteis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semicondutores</a:t>
            </a:r>
          </a:p>
        </p:txBody>
      </p:sp>
    </p:spTree>
    <p:extLst>
      <p:ext uri="{BB962C8B-B14F-4D97-AF65-F5344CB8AC3E}">
        <p14:creationId xmlns:p14="http://schemas.microsoft.com/office/powerpoint/2010/main" val="11297755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43000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Podem ser internas ou externas ao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L1 (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level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1 ou nível 1) ou L2 interna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Encapsulada no mesmo chip do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L2 externa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Chip separado instalado na placa mãe</a:t>
            </a:r>
          </a:p>
        </p:txBody>
      </p:sp>
    </p:spTree>
    <p:extLst>
      <p:ext uri="{BB962C8B-B14F-4D97-AF65-F5344CB8AC3E}">
        <p14:creationId xmlns:p14="http://schemas.microsoft.com/office/powerpoint/2010/main" val="33979399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19837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 – um ciclo de memória (5 a 20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ns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cache L1(4 a 256KB) e cache L2 (4MB)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Voláteis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semicondutores, chamadas estáticas (SRAM)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 alto</a:t>
            </a:r>
          </a:p>
        </p:txBody>
      </p:sp>
    </p:spTree>
    <p:extLst>
      <p:ext uri="{BB962C8B-B14F-4D97-AF65-F5344CB8AC3E}">
        <p14:creationId xmlns:p14="http://schemas.microsoft.com/office/powerpoint/2010/main" val="3940795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56450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 – um ciclo de memória (50 a 80ns)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superior à memória cache, porém limitada pela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arquitetura do processador e pela placa mãe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endereços de 32 bits permitem até 4GB de RAM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Voláteis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semicondutores, chamadas dinâmicas (DRAM)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 mais baixo que o da memória cache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756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88649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secundária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 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HDs – 8 a 30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ms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CDs – 120 a 300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ms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Alta capacidade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Não-voláteis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meio magnético ou ótico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 bem mais baixo que o da memória principal</a:t>
            </a:r>
          </a:p>
        </p:txBody>
      </p:sp>
    </p:spTree>
    <p:extLst>
      <p:ext uri="{BB962C8B-B14F-4D97-AF65-F5344CB8AC3E}">
        <p14:creationId xmlns:p14="http://schemas.microsoft.com/office/powerpoint/2010/main" val="11171651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13654"/>
            <a:ext cx="10275887" cy="253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Programas são armazenados sequencialmente em memória e o processador busca instruções na memória principal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3E1A33-AB71-0259-0B89-088D43E9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689" y="3535079"/>
            <a:ext cx="8199831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070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1" y="67945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Organizada por endereços de 0 a n-1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Cada endereço possui uma célula com N = (M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qtd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de bits de uma célula) Bits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BA091C-7DFF-4158-72E2-6B44A5F1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3255504"/>
            <a:ext cx="6172200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63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1" y="67945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Relação endereço x conteúdo de um célula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MPs com mesma quantidade de células (256), porém de larguras diferentes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7B2637-C145-7E72-189A-A8346432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846" y="3948279"/>
            <a:ext cx="9411516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85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637683"/>
            <a:ext cx="10275887" cy="83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é um componente de um sistema de computação cuja função é armazenar as informações que são manipuladas por esse sistema;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Conceitualmente é um componente simples, é um “deposito” onde são guardados certos elementos (dados ou informações), para serem usados quando desejado (recuperação da informação armazenada);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 memória é um subsistema tendo em vista que é constituída de vários componentes (tipos diferentes de memória) com único objetivo armazenar e permitir recuperação das informações;</a:t>
            </a:r>
          </a:p>
        </p:txBody>
      </p:sp>
    </p:spTree>
    <p:extLst>
      <p:ext uri="{BB962C8B-B14F-4D97-AF65-F5344CB8AC3E}">
        <p14:creationId xmlns:p14="http://schemas.microsoft.com/office/powerpoint/2010/main" val="38864554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1" y="67945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Relação endereço x conteúdo de um célula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MPs com mesma quantidade de células de mesma largura (1 byte)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AE18F-596E-7E8E-573C-E5E3DC0D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70" y="4179553"/>
            <a:ext cx="9099068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782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1" y="67945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Características dos Componentes de Memória 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Relação endereço x conteúdo de um célula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MPs com mesma quantidade de células de mesma largura (1 byte)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AE18F-596E-7E8E-573C-E5E3DC0D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070" y="4179553"/>
            <a:ext cx="9099068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96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40714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Operações do Processador com 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Operações de leitura (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read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e escrita (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write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Elementos que são utilizados nas operações UCP x MP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Barramentos do sistema (BD, BE, BC)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Registradores de dados e endereços de memória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RDM – Registrador de dados (MBR)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REM – Registrador de endereços (MAR)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Controlador de memória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872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93896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Operações do Processador com 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4C50D3-3909-4D87-912D-CA1707AFF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046" y="2205529"/>
            <a:ext cx="854511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108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93896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Operações do Processador com 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107E4-9684-BD7F-0B23-87BDC9E7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283" y="2217335"/>
            <a:ext cx="8916644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9099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912141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Operações do Processador com 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Convenções da Register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Transfer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Language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(Linguagem de Transferência entre Registradores – LTR)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Seta indica a transferência de conteúdo entre registradores e MP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REM &lt;= CI: conteúdo do registrador CI é copiado para 	registrador REM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RDM &lt;= (MP(REM)): conteúdo da célula da MP cujo 	endereço está em REM é copiado para RDM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1351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912143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Leitura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Passos simplificados: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REM &lt;= CI (contador de instruções)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Endereço é colocado no BE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Sinal de leitura no BC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Controlador de memória decodifica endereço e 				localização da célula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RDM &lt;= MP(REM) através do BD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Outro registrador do processador &lt;= RDM</a:t>
            </a:r>
          </a:p>
        </p:txBody>
      </p:sp>
    </p:spTree>
    <p:extLst>
      <p:ext uri="{BB962C8B-B14F-4D97-AF65-F5344CB8AC3E}">
        <p14:creationId xmlns:p14="http://schemas.microsoft.com/office/powerpoint/2010/main" val="29481235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66800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Leitura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EF39AC-23C7-E185-B15B-FC46B08C2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21" y="2390239"/>
            <a:ext cx="6611273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508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02615"/>
            <a:ext cx="10275887" cy="70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Escrita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Passos simplificados: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REM &lt;= CI (contador de instruções)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Endereço é colocado no BE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RDM &lt;= Outro registrador do processador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Dado é colocado na BD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Sinal de escrita no BC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Controlador de memória decodifica endereço e 				localização da célula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MP(REM) &lt;= RDM através do BD</a:t>
            </a:r>
          </a:p>
        </p:txBody>
      </p:sp>
    </p:spTree>
    <p:extLst>
      <p:ext uri="{BB962C8B-B14F-4D97-AF65-F5344CB8AC3E}">
        <p14:creationId xmlns:p14="http://schemas.microsoft.com/office/powerpoint/2010/main" val="368507026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66800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Escrita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5A1CB9-32A2-DC12-82F9-CE5CEA5B6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47" y="2390239"/>
            <a:ext cx="691611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28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473200" y="990600"/>
            <a:ext cx="10275887" cy="18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Exemplo conceitual de memória como “deposito”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F2FBBE-39E6-3C02-ACCA-D573CFA1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65" y="2880541"/>
            <a:ext cx="11316681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3751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536140"/>
                <a:ext cx="10275887" cy="6414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Principal - MP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MP é um conjunto de N células;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Células armazena M bits;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MP tem N endereços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;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bits: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 = N x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x M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Ex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: MP tem espaço de endereçamento de 2K e cada célula armazena 16 bits. Qual a capacidade e tamanho de cada endereço?</a:t>
                </a:r>
              </a:p>
            </p:txBody>
          </p:sp>
        </mc:Choice>
        <mc:Fallback xmlns="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536140"/>
                <a:ext cx="10275887" cy="6414256"/>
              </a:xfrm>
              <a:prstGeom prst="rect">
                <a:avLst/>
              </a:prstGeom>
              <a:blipFill>
                <a:blip r:embed="rId4"/>
                <a:stretch>
                  <a:fillRect l="-3086" t="-1806" b="-2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3353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43000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96ABDD-DB7B-4DD6-B95A-D993C401C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755" y="2450340"/>
            <a:ext cx="1002169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30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374315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MP tem espaço de endereçamento de 2K e cada célula armazena 16 bits. Qual a capacidade e tamanho de cada endereço?</a:t>
            </a:r>
          </a:p>
        </p:txBody>
      </p:sp>
    </p:spTree>
    <p:extLst>
      <p:ext uri="{BB962C8B-B14F-4D97-AF65-F5344CB8AC3E}">
        <p14:creationId xmlns:p14="http://schemas.microsoft.com/office/powerpoint/2010/main" val="52824277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727985"/>
                <a:ext cx="10275887" cy="4475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Principal - MP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Ex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: MP tem espaço de endereçamento de 2K e cada célula armazena 16 bits. Qual a capacidade e tamanho de cada endereço?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2K = 2048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= endereço de 11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x 16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4 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</m:t>
                        </m:r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= capacidade de 32K bits</a:t>
                </a:r>
              </a:p>
            </p:txBody>
          </p:sp>
        </mc:Choice>
        <mc:Fallback xmlns="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727985"/>
                <a:ext cx="10275887" cy="4475264"/>
              </a:xfrm>
              <a:prstGeom prst="rect">
                <a:avLst/>
              </a:prstGeom>
              <a:blipFill>
                <a:blip r:embed="rId4"/>
                <a:stretch>
                  <a:fillRect l="-3086" t="-2721" b="-340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9676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51151"/>
            <a:ext cx="10275887" cy="38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Uma memória RAM (MP) é fabricada com a possibilidade de armazenar um máximo de 256K bits, cada célula pode armazenar 8 bits. Qual é o tamanho de cada endereço e qual é o total de células que podem ser utilizadas naquela RAM?</a:t>
            </a:r>
          </a:p>
        </p:txBody>
      </p:sp>
    </p:spTree>
    <p:extLst>
      <p:ext uri="{BB962C8B-B14F-4D97-AF65-F5344CB8AC3E}">
        <p14:creationId xmlns:p14="http://schemas.microsoft.com/office/powerpoint/2010/main" val="19517278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884237"/>
                <a:ext cx="10275887" cy="6414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Principal - MP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Uma memória RAM (MP) é fabricada com a possibilidade de armazenar um máximo de 256K bits, cada célula pode armazenar 8 bits. Qual é o tamanho de cada endereço e qual é o total de células que podem ser utilizadas naquela RAM?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 = 256K, potenciação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10</m:t>
                        </m:r>
                      </m:sup>
                    </m:sSup>
                    <m:r>
                      <a:rPr lang="pt-BR" altLang="pt-BR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(256 x 1024)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Células = 8 bits M (tamanho de cada célula) = 8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 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Sendo que T = N x M, N (quantidade de células) = T/M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256K / 8 bits = 32K</a:t>
                </a:r>
              </a:p>
            </p:txBody>
          </p:sp>
        </mc:Choice>
        <mc:Fallback xmlns="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884237"/>
                <a:ext cx="10275887" cy="6414256"/>
              </a:xfrm>
              <a:prstGeom prst="rect">
                <a:avLst/>
              </a:prstGeom>
              <a:blipFill>
                <a:blip r:embed="rId4"/>
                <a:stretch>
                  <a:fillRect l="-3086" t="-1806" r="-2315" b="-2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0769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19200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Tipos e Nomenclatura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A27C86-DD37-CD4E-2F9D-92A5C5333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53" y="2548082"/>
            <a:ext cx="647790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575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1992837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Tipos e Nomenclatura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Tipo de RAM (Random Access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SRAM (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Static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RAM)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Mais rápido e de custo mais elevado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Usado na construção de memória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DRAM (Dynamic RAM)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Usado na construção da MP</a:t>
            </a:r>
          </a:p>
          <a:p>
            <a:pPr algn="l">
              <a:lnSpc>
                <a:spcPct val="150000"/>
              </a:lnSpc>
            </a:pP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9693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1992839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Tipos e Nomenclatura da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RAM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para ler e escrever(R/W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Memória volátil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de leitura somente (ROM –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Read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Only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Memória não-volátil usada para armazenar operações 		para inicialização do sistema (boot)</a:t>
            </a:r>
          </a:p>
          <a:p>
            <a:pPr algn="l">
              <a:lnSpc>
                <a:spcPct val="150000"/>
              </a:lnSpc>
            </a:pP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46962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8C92E8CD-C79B-6D41-721B-C5255074E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925" y="-144463"/>
            <a:ext cx="17900650" cy="1004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56AFE2-529F-767D-E67D-BA02B6622D5B}"/>
              </a:ext>
            </a:extLst>
          </p:cNvPr>
          <p:cNvSpPr/>
          <p:nvPr/>
        </p:nvSpPr>
        <p:spPr bwMode="auto">
          <a:xfrm>
            <a:off x="-2713038" y="-481013"/>
            <a:ext cx="18502313" cy="10858501"/>
          </a:xfrm>
          <a:prstGeom prst="rect">
            <a:avLst/>
          </a:prstGeom>
          <a:solidFill>
            <a:srgbClr val="000000">
              <a:alpha val="30196"/>
            </a:srgbClr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dist="12700" dir="5400000" algn="ctr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>
            <a:spAutoFit/>
          </a:bodyPr>
          <a:lstStyle/>
          <a:p>
            <a:pPr>
              <a:defRPr/>
            </a:pPr>
            <a:endParaRPr lang="pt-BR">
              <a:ea typeface="Helvetica Light" charset="0"/>
              <a:cs typeface="Helvetica Light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A2FC21C-45B1-CF40-7DFC-DBE55F9D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770313"/>
            <a:ext cx="5830887" cy="22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47868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Necessidade da existência de vários tipos de memória: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Aumento sempre crescente da velocidade do processador (Lei de Moore);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Tempo de acesso a memória;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Capacidade de armazenamento;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Não perder informações com falta de energia.</a:t>
            </a:r>
          </a:p>
        </p:txBody>
      </p:sp>
    </p:spTree>
    <p:extLst>
      <p:ext uri="{BB962C8B-B14F-4D97-AF65-F5344CB8AC3E}">
        <p14:creationId xmlns:p14="http://schemas.microsoft.com/office/powerpoint/2010/main" val="11099361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47869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– Subsistema de memórias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RAM – Random Access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Memory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Registradores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secundária</a:t>
            </a:r>
          </a:p>
          <a:p>
            <a:pPr marL="4572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HDs, CDs, DVDs, etc.. (dispositivos de armazenamento)</a:t>
            </a:r>
          </a:p>
        </p:txBody>
      </p:sp>
    </p:spTree>
    <p:extLst>
      <p:ext uri="{BB962C8B-B14F-4D97-AF65-F5344CB8AC3E}">
        <p14:creationId xmlns:p14="http://schemas.microsoft.com/office/powerpoint/2010/main" val="35465046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2012173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 únicas operações possíveis: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Armazenar (operação de escrita)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Recuperar (operação de leitura)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Acesso a memória feito através do endereço de cada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35178035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19514"/>
            <a:ext cx="10275887" cy="70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Cada célula é identificada por um endereço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é organizada sequencialmente a partir do endereço (0) até o endereço (n-1)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Os endereços não são fisicamente gravados na memória, somente as informações armazenadas em cada célula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BE – Barramento de endereços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Processadores com palavra 32 bits (ex. Pentium) possuem endereços de 32 bits podendo endereçar até 4GB de células (de um byte cada)</a:t>
            </a:r>
          </a:p>
        </p:txBody>
      </p:sp>
    </p:spTree>
    <p:extLst>
      <p:ext uri="{BB962C8B-B14F-4D97-AF65-F5344CB8AC3E}">
        <p14:creationId xmlns:p14="http://schemas.microsoft.com/office/powerpoint/2010/main" val="831357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68138"/>
            <a:ext cx="10275887" cy="253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Principal - MP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Operação de escrita é naturalmente destrutiva: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Armazena o novo conteúdo sobre o conteúdo anterior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6005DD-7568-91FB-A09E-270C46E99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66" y="4094993"/>
            <a:ext cx="7476267" cy="3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918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AF8EF9E5BAD946A819ECD8CE320CDE" ma:contentTypeVersion="3" ma:contentTypeDescription="Crie um novo documento." ma:contentTypeScope="" ma:versionID="107e1cae45b8ae55af876f12aa0efdee">
  <xsd:schema xmlns:xsd="http://www.w3.org/2001/XMLSchema" xmlns:xs="http://www.w3.org/2001/XMLSchema" xmlns:p="http://schemas.microsoft.com/office/2006/metadata/properties" xmlns:ns2="8807d410-e233-4288-8cf2-8b3995775ef1" targetNamespace="http://schemas.microsoft.com/office/2006/metadata/properties" ma:root="true" ma:fieldsID="e28145c9f8a3ab0bf435e668bb98f786" ns2:_="">
    <xsd:import namespace="8807d410-e233-4288-8cf2-8b3995775e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7d410-e233-4288-8cf2-8b3995775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51E7CE-C265-4E8C-B853-C8830BBB296B}"/>
</file>

<file path=customXml/itemProps2.xml><?xml version="1.0" encoding="utf-8"?>
<ds:datastoreItem xmlns:ds="http://schemas.openxmlformats.org/officeDocument/2006/customXml" ds:itemID="{7CB9C9F3-36DE-495E-9F6D-FC80E7FC3616}"/>
</file>

<file path=customXml/itemProps3.xml><?xml version="1.0" encoding="utf-8"?>
<ds:datastoreItem xmlns:ds="http://schemas.openxmlformats.org/officeDocument/2006/customXml" ds:itemID="{722DE892-9C3F-4CB9-85C3-2C206E91FFF4}"/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2520</Words>
  <Application>Microsoft Office PowerPoint</Application>
  <PresentationFormat>Personalizar</PresentationFormat>
  <Paragraphs>369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Cambria Math</vt:lpstr>
      <vt:lpstr>Helvetica Light</vt:lpstr>
      <vt:lpstr>Helvetica Neue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IGOR PEREIRA DOS SANTOS</cp:lastModifiedBy>
  <cp:revision>6</cp:revision>
  <dcterms:modified xsi:type="dcterms:W3CDTF">2023-09-12T22:12:05Z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0x01010013AF8EF9E5BAD946A819ECD8CE320CDE</vt:lpwstr>
  </property>
</Properties>
</file>